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</p:sldMasterIdLst>
  <p:notesMasterIdLst>
    <p:notesMasterId r:id="rId34"/>
  </p:notesMasterIdLst>
  <p:sldIdLst>
    <p:sldId id="267" r:id="rId3"/>
    <p:sldId id="438" r:id="rId4"/>
    <p:sldId id="437" r:id="rId5"/>
    <p:sldId id="436" r:id="rId6"/>
    <p:sldId id="434" r:id="rId7"/>
    <p:sldId id="325" r:id="rId8"/>
    <p:sldId id="418" r:id="rId9"/>
    <p:sldId id="419" r:id="rId10"/>
    <p:sldId id="420" r:id="rId11"/>
    <p:sldId id="421" r:id="rId12"/>
    <p:sldId id="425" r:id="rId13"/>
    <p:sldId id="423" r:id="rId14"/>
    <p:sldId id="428" r:id="rId15"/>
    <p:sldId id="426" r:id="rId16"/>
    <p:sldId id="435" r:id="rId17"/>
    <p:sldId id="433" r:id="rId18"/>
    <p:sldId id="432" r:id="rId19"/>
    <p:sldId id="431" r:id="rId20"/>
    <p:sldId id="430" r:id="rId21"/>
    <p:sldId id="401" r:id="rId22"/>
    <p:sldId id="402" r:id="rId23"/>
    <p:sldId id="414" r:id="rId24"/>
    <p:sldId id="399" r:id="rId25"/>
    <p:sldId id="429" r:id="rId26"/>
    <p:sldId id="411" r:id="rId27"/>
    <p:sldId id="408" r:id="rId28"/>
    <p:sldId id="412" r:id="rId29"/>
    <p:sldId id="409" r:id="rId30"/>
    <p:sldId id="415" r:id="rId31"/>
    <p:sldId id="424" r:id="rId32"/>
    <p:sldId id="427" r:id="rId33"/>
  </p:sldIdLst>
  <p:sldSz cx="9144000" cy="5715000" type="screen16x1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D4F"/>
    <a:srgbClr val="D93C2B"/>
    <a:srgbClr val="DD5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23" autoAdjust="0"/>
    <p:restoredTop sz="94660"/>
  </p:normalViewPr>
  <p:slideViewPr>
    <p:cSldViewPr>
      <p:cViewPr>
        <p:scale>
          <a:sx n="90" d="100"/>
          <a:sy n="90" d="100"/>
        </p:scale>
        <p:origin x="-966" y="-18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EB6C4-7F24-46B4-AD58-387EAD934B5F}" type="datetimeFigureOut">
              <a:rPr lang="sv-SE" smtClean="0"/>
              <a:t>2016-04-24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97DDE-064D-417B-BA1E-448F33F685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53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…….yes it can. Most likely,</a:t>
            </a:r>
            <a:r>
              <a:rPr lang="en-US" baseline="0" noProof="0" dirty="0" smtClean="0"/>
              <a:t> we are just in the middle of a long era with increasing global activity and the UNWTO are forecasting 1.8 billion arrivals by 2030. When we are looking back to these last decades of 20</a:t>
            </a:r>
            <a:r>
              <a:rPr lang="en-US" baseline="30000" noProof="0" dirty="0" smtClean="0"/>
              <a:t>th</a:t>
            </a:r>
            <a:r>
              <a:rPr lang="en-US" baseline="0" noProof="0" dirty="0" smtClean="0"/>
              <a:t> century and first decades of 21</a:t>
            </a:r>
            <a:r>
              <a:rPr lang="en-US" baseline="30000" noProof="0" dirty="0" smtClean="0"/>
              <a:t>st</a:t>
            </a:r>
            <a:r>
              <a:rPr lang="en-US" baseline="0" noProof="0" dirty="0" smtClean="0"/>
              <a:t> century, we will recognize this years as the time when global travel were exploded.</a:t>
            </a:r>
            <a:endParaRPr lang="en-US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3852" y="8684518"/>
            <a:ext cx="2972547" cy="458009"/>
          </a:xfrm>
          <a:prstGeom prst="rect">
            <a:avLst/>
          </a:prstGeom>
        </p:spPr>
        <p:txBody>
          <a:bodyPr/>
          <a:lstStyle/>
          <a:p>
            <a:fld id="{BAD3860F-460B-4E35-BE22-79C8C8BAEE02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58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33D53-E082-4267-8ABA-84643D8C2B02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798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33D53-E082-4267-8ABA-84643D8C2B02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798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33D53-E082-4267-8ABA-84643D8C2B02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79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…….yes it can. Most likely,</a:t>
            </a:r>
            <a:r>
              <a:rPr lang="en-US" baseline="0" noProof="0" dirty="0" smtClean="0"/>
              <a:t> we are just in the middle of a long era with increasing global activity and the UNWTO are forecasting 1.8 billion arrivals by 2030. When we are looking back to these last decades of 20</a:t>
            </a:r>
            <a:r>
              <a:rPr lang="en-US" baseline="30000" noProof="0" dirty="0" smtClean="0"/>
              <a:t>th</a:t>
            </a:r>
            <a:r>
              <a:rPr lang="en-US" baseline="0" noProof="0" dirty="0" smtClean="0"/>
              <a:t> century and first decades of 21</a:t>
            </a:r>
            <a:r>
              <a:rPr lang="en-US" baseline="30000" noProof="0" dirty="0" smtClean="0"/>
              <a:t>st</a:t>
            </a:r>
            <a:r>
              <a:rPr lang="en-US" baseline="0" noProof="0" dirty="0" smtClean="0"/>
              <a:t> century, we will recognize this years as the time when global travel were exploded.</a:t>
            </a:r>
            <a:endParaRPr lang="en-US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3852" y="8684518"/>
            <a:ext cx="2972547" cy="458009"/>
          </a:xfrm>
          <a:prstGeom prst="rect">
            <a:avLst/>
          </a:prstGeom>
        </p:spPr>
        <p:txBody>
          <a:bodyPr/>
          <a:lstStyle/>
          <a:p>
            <a:fld id="{BAD3860F-460B-4E35-BE22-79C8C8BAEE02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58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…….yes it can. Most likely,</a:t>
            </a:r>
            <a:r>
              <a:rPr lang="en-US" baseline="0" noProof="0" dirty="0" smtClean="0"/>
              <a:t> we are just in the middle of a long era with increasing global activity and the UNWTO are forecasting 1.8 billion arrivals by 2030. When we are looking back to these last decades of 20</a:t>
            </a:r>
            <a:r>
              <a:rPr lang="en-US" baseline="30000" noProof="0" dirty="0" smtClean="0"/>
              <a:t>th</a:t>
            </a:r>
            <a:r>
              <a:rPr lang="en-US" baseline="0" noProof="0" dirty="0" smtClean="0"/>
              <a:t> century and first decades of 21</a:t>
            </a:r>
            <a:r>
              <a:rPr lang="en-US" baseline="30000" noProof="0" dirty="0" smtClean="0"/>
              <a:t>st</a:t>
            </a:r>
            <a:r>
              <a:rPr lang="en-US" baseline="0" noProof="0" dirty="0" smtClean="0"/>
              <a:t> century, we will recognize this years as the time when global travel were exploded.</a:t>
            </a:r>
            <a:endParaRPr lang="en-US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3852" y="8684518"/>
            <a:ext cx="2972547" cy="458009"/>
          </a:xfrm>
          <a:prstGeom prst="rect">
            <a:avLst/>
          </a:prstGeom>
        </p:spPr>
        <p:txBody>
          <a:bodyPr/>
          <a:lstStyle/>
          <a:p>
            <a:fld id="{BAD3860F-460B-4E35-BE22-79C8C8BAEE02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58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…….yes it can. Most likely,</a:t>
            </a:r>
            <a:r>
              <a:rPr lang="en-US" baseline="0" noProof="0" dirty="0" smtClean="0"/>
              <a:t> we are just in the middle of a long era with increasing global activity and the UNWTO are forecasting 1.8 billion arrivals by 2030. When we are looking back to these last decades of 20</a:t>
            </a:r>
            <a:r>
              <a:rPr lang="en-US" baseline="30000" noProof="0" dirty="0" smtClean="0"/>
              <a:t>th</a:t>
            </a:r>
            <a:r>
              <a:rPr lang="en-US" baseline="0" noProof="0" dirty="0" smtClean="0"/>
              <a:t> century and first decades of 21</a:t>
            </a:r>
            <a:r>
              <a:rPr lang="en-US" baseline="30000" noProof="0" dirty="0" smtClean="0"/>
              <a:t>st</a:t>
            </a:r>
            <a:r>
              <a:rPr lang="en-US" baseline="0" noProof="0" dirty="0" smtClean="0"/>
              <a:t> century, we will recognize this years as the time when global travel were exploded.</a:t>
            </a:r>
            <a:endParaRPr lang="en-US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3852" y="8684518"/>
            <a:ext cx="2972547" cy="458009"/>
          </a:xfrm>
          <a:prstGeom prst="rect">
            <a:avLst/>
          </a:prstGeom>
        </p:spPr>
        <p:txBody>
          <a:bodyPr/>
          <a:lstStyle/>
          <a:p>
            <a:fld id="{BAD3860F-460B-4E35-BE22-79C8C8BAEE02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58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…….yes it can. Most likely,</a:t>
            </a:r>
            <a:r>
              <a:rPr lang="en-US" baseline="0" noProof="0" dirty="0" smtClean="0"/>
              <a:t> we are just in the middle of a long era with increasing global activity and the UNWTO are forecasting 1.8 billion arrivals by 2030. When we are looking back to these last decades of 20</a:t>
            </a:r>
            <a:r>
              <a:rPr lang="en-US" baseline="30000" noProof="0" dirty="0" smtClean="0"/>
              <a:t>th</a:t>
            </a:r>
            <a:r>
              <a:rPr lang="en-US" baseline="0" noProof="0" dirty="0" smtClean="0"/>
              <a:t> century and first decades of 21</a:t>
            </a:r>
            <a:r>
              <a:rPr lang="en-US" baseline="30000" noProof="0" dirty="0" smtClean="0"/>
              <a:t>st</a:t>
            </a:r>
            <a:r>
              <a:rPr lang="en-US" baseline="0" noProof="0" dirty="0" smtClean="0"/>
              <a:t> century, we will recognize this years as the time when global travel were exploded.</a:t>
            </a:r>
            <a:endParaRPr lang="en-US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3852" y="8684518"/>
            <a:ext cx="2972547" cy="458009"/>
          </a:xfrm>
          <a:prstGeom prst="rect">
            <a:avLst/>
          </a:prstGeom>
        </p:spPr>
        <p:txBody>
          <a:bodyPr/>
          <a:lstStyle/>
          <a:p>
            <a:fld id="{BAD3860F-460B-4E35-BE22-79C8C8BAEE02}" type="slidenum">
              <a:rPr lang="sv-SE" smtClean="0">
                <a:solidFill>
                  <a:prstClr val="black"/>
                </a:solidFill>
              </a:rPr>
              <a:pPr/>
              <a:t>10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58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33D53-E082-4267-8ABA-84643D8C2B02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798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33D53-E082-4267-8ABA-84643D8C2B02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798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33D53-E082-4267-8ABA-84643D8C2B02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798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33D53-E082-4267-8ABA-84643D8C2B02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79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77280"/>
            <a:ext cx="9150965" cy="401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16" y="1674317"/>
            <a:ext cx="4777383" cy="266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" y="4884067"/>
            <a:ext cx="9163156" cy="85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4" y="5186660"/>
            <a:ext cx="1000125" cy="16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34120"/>
          <a:stretch/>
        </p:blipFill>
        <p:spPr>
          <a:xfrm>
            <a:off x="179511" y="97193"/>
            <a:ext cx="2612374" cy="78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5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a med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8589" y="1085429"/>
            <a:ext cx="3810033" cy="4008258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4572000" y="1085515"/>
            <a:ext cx="0" cy="413474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rgbClr val="FF5050">
                <a:alpha val="3411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825382" y="1083737"/>
            <a:ext cx="3810033" cy="4008258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</p:spTree>
    <p:extLst>
      <p:ext uri="{BB962C8B-B14F-4D97-AF65-F5344CB8AC3E}">
        <p14:creationId xmlns:p14="http://schemas.microsoft.com/office/powerpoint/2010/main" val="4213662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 över hela sidan m text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8589" y="3068461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825382" y="3068461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cxnSp>
        <p:nvCxnSpPr>
          <p:cNvPr id="7" name="Rak 6"/>
          <p:cNvCxnSpPr/>
          <p:nvPr userDrawn="1"/>
        </p:nvCxnSpPr>
        <p:spPr bwMode="auto">
          <a:xfrm>
            <a:off x="4572000" y="3068652"/>
            <a:ext cx="0" cy="215161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rgbClr val="FF5050">
                <a:alpha val="3411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latshållare för text 18"/>
          <p:cNvSpPr>
            <a:spLocks noGrp="1"/>
          </p:cNvSpPr>
          <p:nvPr>
            <p:ph type="body" sz="quarter" idx="21" hasCustomPrompt="1"/>
          </p:nvPr>
        </p:nvSpPr>
        <p:spPr>
          <a:xfrm>
            <a:off x="521271" y="1196451"/>
            <a:ext cx="910828" cy="126504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Antal </a:t>
            </a:r>
            <a:endParaRPr lang="en-US" dirty="0"/>
          </a:p>
        </p:txBody>
      </p:sp>
      <p:sp>
        <p:nvSpPr>
          <p:cNvPr id="10" name="Platshållare för text 22"/>
          <p:cNvSpPr>
            <a:spLocks noGrp="1"/>
          </p:cNvSpPr>
          <p:nvPr>
            <p:ph type="body" sz="quarter" idx="22" hasCustomPrompt="1"/>
          </p:nvPr>
        </p:nvSpPr>
        <p:spPr>
          <a:xfrm>
            <a:off x="521273" y="1082370"/>
            <a:ext cx="2479821" cy="124309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Diagramrubrik – linjera rubrik och lodrät vänsteraxel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59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52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uppg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4507049" y="-129346"/>
            <a:ext cx="129902" cy="52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sz="30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364592" y="5456155"/>
            <a:ext cx="2561594" cy="28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ctr" anchorCtr="0" compatLnSpc="1">
            <a:prstTxWarp prst="textNoShape">
              <a:avLst/>
            </a:prstTxWarp>
            <a:spAutoFit/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  <a:tabLst>
                <a:tab pos="316993" algn="l"/>
                <a:tab pos="632869" algn="l"/>
                <a:tab pos="948746" algn="l"/>
                <a:tab pos="1581615" algn="l"/>
                <a:tab pos="1898608" algn="l"/>
              </a:tabLst>
            </a:pPr>
            <a:r>
              <a:rPr lang="sv-SE" sz="800" i="1" dirty="0">
                <a:solidFill>
                  <a:srgbClr val="262626"/>
                </a:solidFill>
                <a:ea typeface="Times New Roman" pitchFamily="18" charset="0"/>
                <a:cs typeface="Arial" pitchFamily="34" charset="0"/>
                <a:sym typeface="Gill Sans" charset="0"/>
              </a:rPr>
              <a:t>Razormind AB Box 3351  103 67 Stockholm SWEDEN</a:t>
            </a:r>
            <a:endParaRPr lang="en-US" sz="1100" b="1" dirty="0">
              <a:solidFill>
                <a:srgbClr val="231F20"/>
              </a:solidFill>
              <a:latin typeface="Arial" pitchFamily="34" charset="0"/>
              <a:ea typeface="Times New Roman" pitchFamily="18" charset="0"/>
              <a:cs typeface="TradeGothic-BoldTwo"/>
              <a:sym typeface="Gill Sans" charset="0"/>
            </a:endParaRP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tabLst>
                <a:tab pos="316993" algn="l"/>
                <a:tab pos="632869" algn="l"/>
                <a:tab pos="948746" algn="l"/>
                <a:tab pos="1581615" algn="l"/>
                <a:tab pos="1898608" algn="l"/>
              </a:tabLst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radeGothic-BoldTwo"/>
                <a:sym typeface="Gill Sans" charset="0"/>
              </a:rPr>
              <a:t>+46 (0)8 410 392 92  info@razormind.se</a:t>
            </a:r>
            <a:r>
              <a:rPr lang="sv-SE" sz="6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21273" y="1085516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sp>
        <p:nvSpPr>
          <p:cNvPr id="7" name="textruta 6"/>
          <p:cNvSpPr txBox="1"/>
          <p:nvPr userDrawn="1"/>
        </p:nvSpPr>
        <p:spPr>
          <a:xfrm>
            <a:off x="516490" y="283778"/>
            <a:ext cx="6278477" cy="44964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 Sans" charset="0"/>
              </a:rPr>
              <a:t>Kontaktuppgifter 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812699" y="1085516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</p:spTree>
    <p:extLst>
      <p:ext uri="{BB962C8B-B14F-4D97-AF65-F5344CB8AC3E}">
        <p14:creationId xmlns:p14="http://schemas.microsoft.com/office/powerpoint/2010/main" val="1645330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520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77280"/>
            <a:ext cx="9150965" cy="401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5" y="267891"/>
            <a:ext cx="4071938" cy="34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16" y="1674317"/>
            <a:ext cx="4777383" cy="266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" y="4884067"/>
            <a:ext cx="9163156" cy="85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4" y="5186660"/>
            <a:ext cx="1000125" cy="16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4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a med text &amp; 2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8"/>
          <p:cNvSpPr>
            <a:spLocks noGrp="1"/>
          </p:cNvSpPr>
          <p:nvPr>
            <p:ph type="body" sz="quarter" idx="18" hasCustomPrompt="1"/>
          </p:nvPr>
        </p:nvSpPr>
        <p:spPr>
          <a:xfrm>
            <a:off x="4825380" y="2978377"/>
            <a:ext cx="910828" cy="126504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Antal </a:t>
            </a:r>
            <a:endParaRPr lang="en-US" dirty="0"/>
          </a:p>
        </p:txBody>
      </p:sp>
      <p:sp>
        <p:nvSpPr>
          <p:cNvPr id="8" name="Platshållare för text 22"/>
          <p:cNvSpPr>
            <a:spLocks noGrp="1"/>
          </p:cNvSpPr>
          <p:nvPr>
            <p:ph type="body" sz="quarter" idx="20" hasCustomPrompt="1"/>
          </p:nvPr>
        </p:nvSpPr>
        <p:spPr>
          <a:xfrm>
            <a:off x="4825382" y="2858596"/>
            <a:ext cx="2479821" cy="124309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Diagramrubrik – linjera rubrik och lodrät vänsteraxel</a:t>
            </a:r>
            <a:endParaRPr lang="en-US" dirty="0"/>
          </a:p>
        </p:txBody>
      </p:sp>
      <p:sp>
        <p:nvSpPr>
          <p:cNvPr id="9" name="Platshållare för text 18"/>
          <p:cNvSpPr>
            <a:spLocks noGrp="1"/>
          </p:cNvSpPr>
          <p:nvPr>
            <p:ph type="body" sz="quarter" idx="21" hasCustomPrompt="1"/>
          </p:nvPr>
        </p:nvSpPr>
        <p:spPr>
          <a:xfrm>
            <a:off x="4825380" y="1192535"/>
            <a:ext cx="910828" cy="126504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Antal </a:t>
            </a:r>
            <a:endParaRPr lang="en-US" dirty="0"/>
          </a:p>
        </p:txBody>
      </p:sp>
      <p:sp>
        <p:nvSpPr>
          <p:cNvPr id="10" name="Platshållare för text 22"/>
          <p:cNvSpPr>
            <a:spLocks noGrp="1"/>
          </p:cNvSpPr>
          <p:nvPr>
            <p:ph type="body" sz="quarter" idx="22" hasCustomPrompt="1"/>
          </p:nvPr>
        </p:nvSpPr>
        <p:spPr>
          <a:xfrm>
            <a:off x="4825382" y="1078454"/>
            <a:ext cx="2479821" cy="124309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Diagramrubrik – linjera rubrik och lodrät vänsteraxel</a:t>
            </a:r>
            <a:endParaRPr lang="en-US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4572000" y="1085515"/>
            <a:ext cx="0" cy="413474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rgbClr val="FF5050">
                <a:alpha val="3411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8589" y="1085429"/>
            <a:ext cx="3810033" cy="4008258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</p:spTree>
    <p:extLst>
      <p:ext uri="{BB962C8B-B14F-4D97-AF65-F5344CB8AC3E}">
        <p14:creationId xmlns:p14="http://schemas.microsoft.com/office/powerpoint/2010/main" val="152261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a med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8589" y="1085429"/>
            <a:ext cx="3810033" cy="4008258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4572000" y="1085515"/>
            <a:ext cx="0" cy="413474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rgbClr val="FF5050">
                <a:alpha val="3411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825382" y="1083737"/>
            <a:ext cx="3810033" cy="4008258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</p:spTree>
    <p:extLst>
      <p:ext uri="{BB962C8B-B14F-4D97-AF65-F5344CB8AC3E}">
        <p14:creationId xmlns:p14="http://schemas.microsoft.com/office/powerpoint/2010/main" val="2661384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gram över hela sidan m text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8589" y="3068461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825382" y="3068461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cxnSp>
        <p:nvCxnSpPr>
          <p:cNvPr id="7" name="Rak 6"/>
          <p:cNvCxnSpPr/>
          <p:nvPr userDrawn="1"/>
        </p:nvCxnSpPr>
        <p:spPr bwMode="auto">
          <a:xfrm>
            <a:off x="4572000" y="3068652"/>
            <a:ext cx="0" cy="215161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rgbClr val="FF5050">
                <a:alpha val="3411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latshållare för text 18"/>
          <p:cNvSpPr>
            <a:spLocks noGrp="1"/>
          </p:cNvSpPr>
          <p:nvPr>
            <p:ph type="body" sz="quarter" idx="21" hasCustomPrompt="1"/>
          </p:nvPr>
        </p:nvSpPr>
        <p:spPr>
          <a:xfrm>
            <a:off x="521271" y="1196451"/>
            <a:ext cx="910828" cy="126504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Antal </a:t>
            </a:r>
            <a:endParaRPr lang="en-US" dirty="0"/>
          </a:p>
        </p:txBody>
      </p:sp>
      <p:sp>
        <p:nvSpPr>
          <p:cNvPr id="10" name="Platshållare för text 22"/>
          <p:cNvSpPr>
            <a:spLocks noGrp="1"/>
          </p:cNvSpPr>
          <p:nvPr>
            <p:ph type="body" sz="quarter" idx="22" hasCustomPrompt="1"/>
          </p:nvPr>
        </p:nvSpPr>
        <p:spPr>
          <a:xfrm>
            <a:off x="521273" y="1082370"/>
            <a:ext cx="2479821" cy="124309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Diagramrubrik – linjera rubrik och lodrät vänsteraxel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75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647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a med text &amp; 2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8"/>
          <p:cNvSpPr>
            <a:spLocks noGrp="1"/>
          </p:cNvSpPr>
          <p:nvPr>
            <p:ph type="body" sz="quarter" idx="18" hasCustomPrompt="1"/>
          </p:nvPr>
        </p:nvSpPr>
        <p:spPr>
          <a:xfrm>
            <a:off x="4825380" y="2978377"/>
            <a:ext cx="910828" cy="126504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Antal </a:t>
            </a:r>
            <a:endParaRPr lang="en-US" dirty="0"/>
          </a:p>
        </p:txBody>
      </p:sp>
      <p:sp>
        <p:nvSpPr>
          <p:cNvPr id="8" name="Platshållare för text 22"/>
          <p:cNvSpPr>
            <a:spLocks noGrp="1"/>
          </p:cNvSpPr>
          <p:nvPr>
            <p:ph type="body" sz="quarter" idx="20" hasCustomPrompt="1"/>
          </p:nvPr>
        </p:nvSpPr>
        <p:spPr>
          <a:xfrm>
            <a:off x="4825382" y="2858596"/>
            <a:ext cx="2479821" cy="124309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Diagramrubrik – linjera rubrik och lodrät vänsteraxel</a:t>
            </a:r>
            <a:endParaRPr lang="en-US" dirty="0"/>
          </a:p>
        </p:txBody>
      </p:sp>
      <p:sp>
        <p:nvSpPr>
          <p:cNvPr id="9" name="Platshållare för text 18"/>
          <p:cNvSpPr>
            <a:spLocks noGrp="1"/>
          </p:cNvSpPr>
          <p:nvPr>
            <p:ph type="body" sz="quarter" idx="21" hasCustomPrompt="1"/>
          </p:nvPr>
        </p:nvSpPr>
        <p:spPr>
          <a:xfrm>
            <a:off x="4825380" y="1192535"/>
            <a:ext cx="910828" cy="126504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Antal </a:t>
            </a:r>
            <a:endParaRPr lang="en-US" dirty="0"/>
          </a:p>
        </p:txBody>
      </p:sp>
      <p:sp>
        <p:nvSpPr>
          <p:cNvPr id="10" name="Platshållare för text 22"/>
          <p:cNvSpPr>
            <a:spLocks noGrp="1"/>
          </p:cNvSpPr>
          <p:nvPr>
            <p:ph type="body" sz="quarter" idx="22" hasCustomPrompt="1"/>
          </p:nvPr>
        </p:nvSpPr>
        <p:spPr>
          <a:xfrm>
            <a:off x="4825382" y="1078454"/>
            <a:ext cx="2479821" cy="124309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Diagramrubrik – linjera rubrik och lodrät vänsteraxel</a:t>
            </a:r>
            <a:endParaRPr lang="en-US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4572000" y="1085515"/>
            <a:ext cx="0" cy="413474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rgbClr val="FF5050">
                <a:alpha val="3411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8589" y="1085429"/>
            <a:ext cx="3810033" cy="4008258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</p:spTree>
    <p:extLst>
      <p:ext uri="{BB962C8B-B14F-4D97-AF65-F5344CB8AC3E}">
        <p14:creationId xmlns:p14="http://schemas.microsoft.com/office/powerpoint/2010/main" val="3118002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ntaktuppg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4507049" y="-129346"/>
            <a:ext cx="129902" cy="52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sz="30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364592" y="5456155"/>
            <a:ext cx="2561594" cy="28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ctr" anchorCtr="0" compatLnSpc="1">
            <a:prstTxWarp prst="textNoShape">
              <a:avLst/>
            </a:prstTxWarp>
            <a:spAutoFit/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  <a:tabLst>
                <a:tab pos="316993" algn="l"/>
                <a:tab pos="632869" algn="l"/>
                <a:tab pos="948746" algn="l"/>
                <a:tab pos="1581615" algn="l"/>
                <a:tab pos="1898608" algn="l"/>
              </a:tabLst>
            </a:pPr>
            <a:r>
              <a:rPr lang="sv-SE" sz="800" i="1" dirty="0">
                <a:solidFill>
                  <a:srgbClr val="262626"/>
                </a:solidFill>
                <a:ea typeface="Times New Roman" pitchFamily="18" charset="0"/>
                <a:cs typeface="Arial" pitchFamily="34" charset="0"/>
                <a:sym typeface="Gill Sans" charset="0"/>
              </a:rPr>
              <a:t>Razormind AB Box 3351  103 67 Stockholm SWEDEN</a:t>
            </a:r>
            <a:endParaRPr lang="en-US" sz="1100" b="1" dirty="0">
              <a:solidFill>
                <a:srgbClr val="231F20"/>
              </a:solidFill>
              <a:latin typeface="Arial" pitchFamily="34" charset="0"/>
              <a:ea typeface="Times New Roman" pitchFamily="18" charset="0"/>
              <a:cs typeface="TradeGothic-BoldTwo"/>
              <a:sym typeface="Gill Sans" charset="0"/>
            </a:endParaRP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tabLst>
                <a:tab pos="316993" algn="l"/>
                <a:tab pos="632869" algn="l"/>
                <a:tab pos="948746" algn="l"/>
                <a:tab pos="1581615" algn="l"/>
                <a:tab pos="1898608" algn="l"/>
              </a:tabLst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radeGothic-BoldTwo"/>
                <a:sym typeface="Gill Sans" charset="0"/>
              </a:rPr>
              <a:t>+46 (0)8 410 392 92  info@razormind.se</a:t>
            </a:r>
            <a:r>
              <a:rPr lang="sv-SE" sz="6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21273" y="1085516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sp>
        <p:nvSpPr>
          <p:cNvPr id="7" name="textruta 6"/>
          <p:cNvSpPr txBox="1"/>
          <p:nvPr userDrawn="1"/>
        </p:nvSpPr>
        <p:spPr>
          <a:xfrm>
            <a:off x="516490" y="283778"/>
            <a:ext cx="6278477" cy="44964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 Sans" charset="0"/>
              </a:rPr>
              <a:t>Kontaktuppgifter 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812699" y="1085516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</p:spTree>
    <p:extLst>
      <p:ext uri="{BB962C8B-B14F-4D97-AF65-F5344CB8AC3E}">
        <p14:creationId xmlns:p14="http://schemas.microsoft.com/office/powerpoint/2010/main" val="2466903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955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9739" y="1518050"/>
            <a:ext cx="7804547" cy="3683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285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77280"/>
            <a:ext cx="9150965" cy="401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16" y="1674317"/>
            <a:ext cx="4777383" cy="266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" y="4884067"/>
            <a:ext cx="9163156" cy="85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4" y="5186660"/>
            <a:ext cx="1000125" cy="16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34120"/>
          <a:stretch/>
        </p:blipFill>
        <p:spPr>
          <a:xfrm>
            <a:off x="179511" y="97193"/>
            <a:ext cx="2612374" cy="78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44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a med text &amp; 2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8"/>
          <p:cNvSpPr>
            <a:spLocks noGrp="1"/>
          </p:cNvSpPr>
          <p:nvPr>
            <p:ph type="body" sz="quarter" idx="18" hasCustomPrompt="1"/>
          </p:nvPr>
        </p:nvSpPr>
        <p:spPr>
          <a:xfrm>
            <a:off x="4825380" y="2978377"/>
            <a:ext cx="910828" cy="126504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Antal </a:t>
            </a:r>
            <a:endParaRPr lang="en-US" dirty="0"/>
          </a:p>
        </p:txBody>
      </p:sp>
      <p:sp>
        <p:nvSpPr>
          <p:cNvPr id="8" name="Platshållare för text 22"/>
          <p:cNvSpPr>
            <a:spLocks noGrp="1"/>
          </p:cNvSpPr>
          <p:nvPr>
            <p:ph type="body" sz="quarter" idx="20" hasCustomPrompt="1"/>
          </p:nvPr>
        </p:nvSpPr>
        <p:spPr>
          <a:xfrm>
            <a:off x="4825382" y="2858596"/>
            <a:ext cx="2479821" cy="124309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Diagramrubrik – linjera rubrik och lodrät vänsteraxel</a:t>
            </a:r>
            <a:endParaRPr lang="en-US" dirty="0"/>
          </a:p>
        </p:txBody>
      </p:sp>
      <p:sp>
        <p:nvSpPr>
          <p:cNvPr id="9" name="Platshållare för text 18"/>
          <p:cNvSpPr>
            <a:spLocks noGrp="1"/>
          </p:cNvSpPr>
          <p:nvPr>
            <p:ph type="body" sz="quarter" idx="21" hasCustomPrompt="1"/>
          </p:nvPr>
        </p:nvSpPr>
        <p:spPr>
          <a:xfrm>
            <a:off x="4825380" y="1192535"/>
            <a:ext cx="910828" cy="126504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Antal </a:t>
            </a:r>
            <a:endParaRPr lang="en-US" dirty="0"/>
          </a:p>
        </p:txBody>
      </p:sp>
      <p:sp>
        <p:nvSpPr>
          <p:cNvPr id="10" name="Platshållare för text 22"/>
          <p:cNvSpPr>
            <a:spLocks noGrp="1"/>
          </p:cNvSpPr>
          <p:nvPr>
            <p:ph type="body" sz="quarter" idx="22" hasCustomPrompt="1"/>
          </p:nvPr>
        </p:nvSpPr>
        <p:spPr>
          <a:xfrm>
            <a:off x="4825382" y="1078454"/>
            <a:ext cx="2479821" cy="124309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Diagramrubrik – linjera rubrik och lodrät vänsteraxel</a:t>
            </a:r>
            <a:endParaRPr lang="en-US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4572000" y="1085515"/>
            <a:ext cx="0" cy="413474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rgbClr val="FF5050">
                <a:alpha val="3411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8589" y="1085429"/>
            <a:ext cx="3810033" cy="4008258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</p:spTree>
    <p:extLst>
      <p:ext uri="{BB962C8B-B14F-4D97-AF65-F5344CB8AC3E}">
        <p14:creationId xmlns:p14="http://schemas.microsoft.com/office/powerpoint/2010/main" val="62334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a med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8589" y="1085429"/>
            <a:ext cx="3810033" cy="4008258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4572000" y="1085515"/>
            <a:ext cx="0" cy="413474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rgbClr val="FF5050">
                <a:alpha val="3411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825382" y="1083737"/>
            <a:ext cx="3810033" cy="4008258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</p:spTree>
    <p:extLst>
      <p:ext uri="{BB962C8B-B14F-4D97-AF65-F5344CB8AC3E}">
        <p14:creationId xmlns:p14="http://schemas.microsoft.com/office/powerpoint/2010/main" val="1472529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över hela sidan m text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8589" y="3068461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825382" y="3068461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cxnSp>
        <p:nvCxnSpPr>
          <p:cNvPr id="7" name="Rak 6"/>
          <p:cNvCxnSpPr/>
          <p:nvPr userDrawn="1"/>
        </p:nvCxnSpPr>
        <p:spPr bwMode="auto">
          <a:xfrm>
            <a:off x="4572000" y="3068652"/>
            <a:ext cx="0" cy="215161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rgbClr val="FF5050">
                <a:alpha val="3411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latshållare för text 18"/>
          <p:cNvSpPr>
            <a:spLocks noGrp="1"/>
          </p:cNvSpPr>
          <p:nvPr>
            <p:ph type="body" sz="quarter" idx="21" hasCustomPrompt="1"/>
          </p:nvPr>
        </p:nvSpPr>
        <p:spPr>
          <a:xfrm>
            <a:off x="521271" y="1196451"/>
            <a:ext cx="910828" cy="126504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Antal </a:t>
            </a:r>
            <a:endParaRPr lang="en-US" dirty="0"/>
          </a:p>
        </p:txBody>
      </p:sp>
      <p:sp>
        <p:nvSpPr>
          <p:cNvPr id="10" name="Platshållare för text 22"/>
          <p:cNvSpPr>
            <a:spLocks noGrp="1"/>
          </p:cNvSpPr>
          <p:nvPr>
            <p:ph type="body" sz="quarter" idx="22" hasCustomPrompt="1"/>
          </p:nvPr>
        </p:nvSpPr>
        <p:spPr>
          <a:xfrm>
            <a:off x="521273" y="1082370"/>
            <a:ext cx="2479821" cy="124309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Diagramrubrik – linjera rubrik och lodrät vänsteraxel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765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26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uppg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4507049" y="-129346"/>
            <a:ext cx="129902" cy="52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sz="30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21273" y="1085516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sp>
        <p:nvSpPr>
          <p:cNvPr id="7" name="textruta 6"/>
          <p:cNvSpPr txBox="1"/>
          <p:nvPr userDrawn="1"/>
        </p:nvSpPr>
        <p:spPr>
          <a:xfrm>
            <a:off x="516490" y="283778"/>
            <a:ext cx="6278477" cy="44964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 Sans" charset="0"/>
              </a:rPr>
              <a:t>Kontaktuppgifter 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812699" y="1085516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</p:spTree>
    <p:extLst>
      <p:ext uri="{BB962C8B-B14F-4D97-AF65-F5344CB8AC3E}">
        <p14:creationId xmlns:p14="http://schemas.microsoft.com/office/powerpoint/2010/main" val="1467191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791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a med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8589" y="1085429"/>
            <a:ext cx="3810033" cy="4008258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4572000" y="1085515"/>
            <a:ext cx="0" cy="413474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rgbClr val="FF5050">
                <a:alpha val="3411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825382" y="1083737"/>
            <a:ext cx="3810033" cy="4008258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</p:spTree>
    <p:extLst>
      <p:ext uri="{BB962C8B-B14F-4D97-AF65-F5344CB8AC3E}">
        <p14:creationId xmlns:p14="http://schemas.microsoft.com/office/powerpoint/2010/main" val="3051020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77280"/>
            <a:ext cx="9150965" cy="401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5" y="267891"/>
            <a:ext cx="4071938" cy="34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16" y="1674317"/>
            <a:ext cx="4777383" cy="266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" y="4884067"/>
            <a:ext cx="9163156" cy="85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4" y="5186660"/>
            <a:ext cx="1000125" cy="16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228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a med text &amp; 2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8"/>
          <p:cNvSpPr>
            <a:spLocks noGrp="1"/>
          </p:cNvSpPr>
          <p:nvPr>
            <p:ph type="body" sz="quarter" idx="18" hasCustomPrompt="1"/>
          </p:nvPr>
        </p:nvSpPr>
        <p:spPr>
          <a:xfrm>
            <a:off x="4825380" y="2978377"/>
            <a:ext cx="910828" cy="126504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Antal </a:t>
            </a:r>
            <a:endParaRPr lang="en-US" dirty="0"/>
          </a:p>
        </p:txBody>
      </p:sp>
      <p:sp>
        <p:nvSpPr>
          <p:cNvPr id="8" name="Platshållare för text 22"/>
          <p:cNvSpPr>
            <a:spLocks noGrp="1"/>
          </p:cNvSpPr>
          <p:nvPr>
            <p:ph type="body" sz="quarter" idx="20" hasCustomPrompt="1"/>
          </p:nvPr>
        </p:nvSpPr>
        <p:spPr>
          <a:xfrm>
            <a:off x="4825382" y="2858596"/>
            <a:ext cx="2479821" cy="124309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Diagramrubrik – linjera rubrik och lodrät vänsteraxel</a:t>
            </a:r>
            <a:endParaRPr lang="en-US" dirty="0"/>
          </a:p>
        </p:txBody>
      </p:sp>
      <p:sp>
        <p:nvSpPr>
          <p:cNvPr id="9" name="Platshållare för text 18"/>
          <p:cNvSpPr>
            <a:spLocks noGrp="1"/>
          </p:cNvSpPr>
          <p:nvPr>
            <p:ph type="body" sz="quarter" idx="21" hasCustomPrompt="1"/>
          </p:nvPr>
        </p:nvSpPr>
        <p:spPr>
          <a:xfrm>
            <a:off x="4825380" y="1192535"/>
            <a:ext cx="910828" cy="126504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Antal </a:t>
            </a:r>
            <a:endParaRPr lang="en-US" dirty="0"/>
          </a:p>
        </p:txBody>
      </p:sp>
      <p:sp>
        <p:nvSpPr>
          <p:cNvPr id="10" name="Platshållare för text 22"/>
          <p:cNvSpPr>
            <a:spLocks noGrp="1"/>
          </p:cNvSpPr>
          <p:nvPr>
            <p:ph type="body" sz="quarter" idx="22" hasCustomPrompt="1"/>
          </p:nvPr>
        </p:nvSpPr>
        <p:spPr>
          <a:xfrm>
            <a:off x="4825382" y="1078454"/>
            <a:ext cx="2479821" cy="124309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Diagramrubrik – linjera rubrik och lodrät vänsteraxel</a:t>
            </a:r>
            <a:endParaRPr lang="en-US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4572000" y="1085515"/>
            <a:ext cx="0" cy="413474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rgbClr val="FF5050">
                <a:alpha val="3411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8589" y="1085429"/>
            <a:ext cx="3810033" cy="4008258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</p:spTree>
    <p:extLst>
      <p:ext uri="{BB962C8B-B14F-4D97-AF65-F5344CB8AC3E}">
        <p14:creationId xmlns:p14="http://schemas.microsoft.com/office/powerpoint/2010/main" val="278922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a med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8589" y="1085429"/>
            <a:ext cx="3810033" cy="4008258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4572000" y="1085515"/>
            <a:ext cx="0" cy="413474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rgbClr val="FF5050">
                <a:alpha val="3411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825382" y="1083737"/>
            <a:ext cx="3810033" cy="4008258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</p:spTree>
    <p:extLst>
      <p:ext uri="{BB962C8B-B14F-4D97-AF65-F5344CB8AC3E}">
        <p14:creationId xmlns:p14="http://schemas.microsoft.com/office/powerpoint/2010/main" val="2743387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 över hela sidan m text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8589" y="3068461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825382" y="3068461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cxnSp>
        <p:nvCxnSpPr>
          <p:cNvPr id="7" name="Rak 6"/>
          <p:cNvCxnSpPr/>
          <p:nvPr userDrawn="1"/>
        </p:nvCxnSpPr>
        <p:spPr bwMode="auto">
          <a:xfrm>
            <a:off x="4572000" y="3068652"/>
            <a:ext cx="0" cy="215161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rgbClr val="FF5050">
                <a:alpha val="3411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latshållare för text 18"/>
          <p:cNvSpPr>
            <a:spLocks noGrp="1"/>
          </p:cNvSpPr>
          <p:nvPr>
            <p:ph type="body" sz="quarter" idx="21" hasCustomPrompt="1"/>
          </p:nvPr>
        </p:nvSpPr>
        <p:spPr>
          <a:xfrm>
            <a:off x="521271" y="1196451"/>
            <a:ext cx="910828" cy="126504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Antal </a:t>
            </a:r>
            <a:endParaRPr lang="en-US" dirty="0"/>
          </a:p>
        </p:txBody>
      </p:sp>
      <p:sp>
        <p:nvSpPr>
          <p:cNvPr id="10" name="Platshållare för text 22"/>
          <p:cNvSpPr>
            <a:spLocks noGrp="1"/>
          </p:cNvSpPr>
          <p:nvPr>
            <p:ph type="body" sz="quarter" idx="22" hasCustomPrompt="1"/>
          </p:nvPr>
        </p:nvSpPr>
        <p:spPr>
          <a:xfrm>
            <a:off x="521273" y="1082370"/>
            <a:ext cx="2479821" cy="124309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Diagramrubrik – linjera rubrik och lodrät vänsteraxel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7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09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uppg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4507049" y="-129346"/>
            <a:ext cx="129902" cy="52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sz="30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364592" y="5456155"/>
            <a:ext cx="2561594" cy="28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ctr" anchorCtr="0" compatLnSpc="1">
            <a:prstTxWarp prst="textNoShape">
              <a:avLst/>
            </a:prstTxWarp>
            <a:spAutoFit/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  <a:tabLst>
                <a:tab pos="316993" algn="l"/>
                <a:tab pos="632869" algn="l"/>
                <a:tab pos="948746" algn="l"/>
                <a:tab pos="1581615" algn="l"/>
                <a:tab pos="1898608" algn="l"/>
              </a:tabLst>
            </a:pPr>
            <a:r>
              <a:rPr lang="sv-SE" sz="800" i="1" dirty="0">
                <a:solidFill>
                  <a:srgbClr val="262626"/>
                </a:solidFill>
                <a:ea typeface="Times New Roman" pitchFamily="18" charset="0"/>
                <a:cs typeface="Arial" pitchFamily="34" charset="0"/>
                <a:sym typeface="Gill Sans" charset="0"/>
              </a:rPr>
              <a:t>Razormind AB Box 3351  103 67 Stockholm SWEDEN</a:t>
            </a:r>
            <a:endParaRPr lang="en-US" sz="1100" b="1" dirty="0">
              <a:solidFill>
                <a:srgbClr val="231F20"/>
              </a:solidFill>
              <a:latin typeface="Arial" pitchFamily="34" charset="0"/>
              <a:ea typeface="Times New Roman" pitchFamily="18" charset="0"/>
              <a:cs typeface="TradeGothic-BoldTwo"/>
              <a:sym typeface="Gill Sans" charset="0"/>
            </a:endParaRP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tabLst>
                <a:tab pos="316993" algn="l"/>
                <a:tab pos="632869" algn="l"/>
                <a:tab pos="948746" algn="l"/>
                <a:tab pos="1581615" algn="l"/>
                <a:tab pos="1898608" algn="l"/>
              </a:tabLst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radeGothic-BoldTwo"/>
                <a:sym typeface="Gill Sans" charset="0"/>
              </a:rPr>
              <a:t>+46 (0)8 410 392 92  info@razormind.se</a:t>
            </a:r>
            <a:r>
              <a:rPr lang="sv-SE" sz="6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21273" y="1085516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sp>
        <p:nvSpPr>
          <p:cNvPr id="7" name="textruta 6"/>
          <p:cNvSpPr txBox="1"/>
          <p:nvPr userDrawn="1"/>
        </p:nvSpPr>
        <p:spPr>
          <a:xfrm>
            <a:off x="516490" y="283778"/>
            <a:ext cx="6278477" cy="44964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 Sans" charset="0"/>
              </a:rPr>
              <a:t>Kontaktuppgifter 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812699" y="1085516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</p:spTree>
    <p:extLst>
      <p:ext uri="{BB962C8B-B14F-4D97-AF65-F5344CB8AC3E}">
        <p14:creationId xmlns:p14="http://schemas.microsoft.com/office/powerpoint/2010/main" val="2458289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519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77280"/>
            <a:ext cx="9150965" cy="401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5" y="267891"/>
            <a:ext cx="4071938" cy="34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16" y="1674317"/>
            <a:ext cx="4777383" cy="266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" y="4884067"/>
            <a:ext cx="9163156" cy="85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4" y="5186660"/>
            <a:ext cx="1000125" cy="16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686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a med text &amp; 2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8"/>
          <p:cNvSpPr>
            <a:spLocks noGrp="1"/>
          </p:cNvSpPr>
          <p:nvPr>
            <p:ph type="body" sz="quarter" idx="18" hasCustomPrompt="1"/>
          </p:nvPr>
        </p:nvSpPr>
        <p:spPr>
          <a:xfrm>
            <a:off x="4825380" y="2978377"/>
            <a:ext cx="910828" cy="126504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Antal </a:t>
            </a:r>
            <a:endParaRPr lang="en-US" dirty="0"/>
          </a:p>
        </p:txBody>
      </p:sp>
      <p:sp>
        <p:nvSpPr>
          <p:cNvPr id="8" name="Platshållare för text 22"/>
          <p:cNvSpPr>
            <a:spLocks noGrp="1"/>
          </p:cNvSpPr>
          <p:nvPr>
            <p:ph type="body" sz="quarter" idx="20" hasCustomPrompt="1"/>
          </p:nvPr>
        </p:nvSpPr>
        <p:spPr>
          <a:xfrm>
            <a:off x="4825382" y="2858596"/>
            <a:ext cx="2479821" cy="124309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Diagramrubrik – linjera rubrik och lodrät vänsteraxel</a:t>
            </a:r>
            <a:endParaRPr lang="en-US" dirty="0"/>
          </a:p>
        </p:txBody>
      </p:sp>
      <p:sp>
        <p:nvSpPr>
          <p:cNvPr id="9" name="Platshållare för text 18"/>
          <p:cNvSpPr>
            <a:spLocks noGrp="1"/>
          </p:cNvSpPr>
          <p:nvPr>
            <p:ph type="body" sz="quarter" idx="21" hasCustomPrompt="1"/>
          </p:nvPr>
        </p:nvSpPr>
        <p:spPr>
          <a:xfrm>
            <a:off x="4825380" y="1192535"/>
            <a:ext cx="910828" cy="126504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Antal </a:t>
            </a:r>
            <a:endParaRPr lang="en-US" dirty="0"/>
          </a:p>
        </p:txBody>
      </p:sp>
      <p:sp>
        <p:nvSpPr>
          <p:cNvPr id="10" name="Platshållare för text 22"/>
          <p:cNvSpPr>
            <a:spLocks noGrp="1"/>
          </p:cNvSpPr>
          <p:nvPr>
            <p:ph type="body" sz="quarter" idx="22" hasCustomPrompt="1"/>
          </p:nvPr>
        </p:nvSpPr>
        <p:spPr>
          <a:xfrm>
            <a:off x="4825382" y="1078454"/>
            <a:ext cx="2479821" cy="124309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Diagramrubrik – linjera rubrik och lodrät vänsteraxel</a:t>
            </a:r>
            <a:endParaRPr lang="en-US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4572000" y="1085515"/>
            <a:ext cx="0" cy="413474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rgbClr val="FF5050">
                <a:alpha val="3411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8589" y="1085429"/>
            <a:ext cx="3810033" cy="4008258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</p:spTree>
    <p:extLst>
      <p:ext uri="{BB962C8B-B14F-4D97-AF65-F5344CB8AC3E}">
        <p14:creationId xmlns:p14="http://schemas.microsoft.com/office/powerpoint/2010/main" val="3185812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a med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8589" y="1085429"/>
            <a:ext cx="3810033" cy="4008258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4572000" y="1085515"/>
            <a:ext cx="0" cy="413474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rgbClr val="FF5050">
                <a:alpha val="3411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825382" y="1083737"/>
            <a:ext cx="3810033" cy="4008258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</p:spTree>
    <p:extLst>
      <p:ext uri="{BB962C8B-B14F-4D97-AF65-F5344CB8AC3E}">
        <p14:creationId xmlns:p14="http://schemas.microsoft.com/office/powerpoint/2010/main" val="1301599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över hela sidan m text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8589" y="3068461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825382" y="3068461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cxnSp>
        <p:nvCxnSpPr>
          <p:cNvPr id="7" name="Rak 6"/>
          <p:cNvCxnSpPr/>
          <p:nvPr userDrawn="1"/>
        </p:nvCxnSpPr>
        <p:spPr bwMode="auto">
          <a:xfrm>
            <a:off x="4572000" y="3068652"/>
            <a:ext cx="0" cy="215161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rgbClr val="FF5050">
                <a:alpha val="3411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latshållare för text 18"/>
          <p:cNvSpPr>
            <a:spLocks noGrp="1"/>
          </p:cNvSpPr>
          <p:nvPr>
            <p:ph type="body" sz="quarter" idx="21" hasCustomPrompt="1"/>
          </p:nvPr>
        </p:nvSpPr>
        <p:spPr>
          <a:xfrm>
            <a:off x="521271" y="1196451"/>
            <a:ext cx="910828" cy="126504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Antal </a:t>
            </a:r>
            <a:endParaRPr lang="en-US" dirty="0"/>
          </a:p>
        </p:txBody>
      </p:sp>
      <p:sp>
        <p:nvSpPr>
          <p:cNvPr id="10" name="Platshållare för text 22"/>
          <p:cNvSpPr>
            <a:spLocks noGrp="1"/>
          </p:cNvSpPr>
          <p:nvPr>
            <p:ph type="body" sz="quarter" idx="22" hasCustomPrompt="1"/>
          </p:nvPr>
        </p:nvSpPr>
        <p:spPr>
          <a:xfrm>
            <a:off x="521273" y="1082370"/>
            <a:ext cx="2479821" cy="124309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Diagramrubrik – linjera rubrik och lodrät vänsteraxel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56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gram över hela sidan m text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8589" y="3068461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825382" y="3068461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cxnSp>
        <p:nvCxnSpPr>
          <p:cNvPr id="7" name="Rak 6"/>
          <p:cNvCxnSpPr/>
          <p:nvPr userDrawn="1"/>
        </p:nvCxnSpPr>
        <p:spPr bwMode="auto">
          <a:xfrm>
            <a:off x="4572000" y="3068652"/>
            <a:ext cx="0" cy="215161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rgbClr val="FF5050">
                <a:alpha val="3411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latshållare för text 18"/>
          <p:cNvSpPr>
            <a:spLocks noGrp="1"/>
          </p:cNvSpPr>
          <p:nvPr>
            <p:ph type="body" sz="quarter" idx="21" hasCustomPrompt="1"/>
          </p:nvPr>
        </p:nvSpPr>
        <p:spPr>
          <a:xfrm>
            <a:off x="521271" y="1196451"/>
            <a:ext cx="910828" cy="126504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Antal </a:t>
            </a:r>
            <a:endParaRPr lang="en-US" dirty="0"/>
          </a:p>
        </p:txBody>
      </p:sp>
      <p:sp>
        <p:nvSpPr>
          <p:cNvPr id="10" name="Platshållare för text 22"/>
          <p:cNvSpPr>
            <a:spLocks noGrp="1"/>
          </p:cNvSpPr>
          <p:nvPr>
            <p:ph type="body" sz="quarter" idx="22" hasCustomPrompt="1"/>
          </p:nvPr>
        </p:nvSpPr>
        <p:spPr>
          <a:xfrm>
            <a:off x="521273" y="1082370"/>
            <a:ext cx="2479821" cy="124309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Diagramrubrik – linjera rubrik och lodrät vänsteraxel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27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457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ntaktuppg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4507049" y="-129346"/>
            <a:ext cx="129902" cy="52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sz="30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364592" y="5456155"/>
            <a:ext cx="2561594" cy="28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ctr" anchorCtr="0" compatLnSpc="1">
            <a:prstTxWarp prst="textNoShape">
              <a:avLst/>
            </a:prstTxWarp>
            <a:spAutoFit/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  <a:tabLst>
                <a:tab pos="316993" algn="l"/>
                <a:tab pos="632869" algn="l"/>
                <a:tab pos="948746" algn="l"/>
                <a:tab pos="1581615" algn="l"/>
                <a:tab pos="1898608" algn="l"/>
              </a:tabLst>
            </a:pPr>
            <a:r>
              <a:rPr lang="sv-SE" sz="800" i="1" dirty="0">
                <a:solidFill>
                  <a:srgbClr val="262626"/>
                </a:solidFill>
                <a:ea typeface="Times New Roman" pitchFamily="18" charset="0"/>
                <a:cs typeface="Arial" pitchFamily="34" charset="0"/>
                <a:sym typeface="Gill Sans" charset="0"/>
              </a:rPr>
              <a:t>Razormind AB Box 3351  103 67 Stockholm SWEDEN</a:t>
            </a:r>
            <a:endParaRPr lang="en-US" sz="1100" b="1" dirty="0">
              <a:solidFill>
                <a:srgbClr val="231F20"/>
              </a:solidFill>
              <a:latin typeface="Arial" pitchFamily="34" charset="0"/>
              <a:ea typeface="Times New Roman" pitchFamily="18" charset="0"/>
              <a:cs typeface="TradeGothic-BoldTwo"/>
              <a:sym typeface="Gill Sans" charset="0"/>
            </a:endParaRP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tabLst>
                <a:tab pos="316993" algn="l"/>
                <a:tab pos="632869" algn="l"/>
                <a:tab pos="948746" algn="l"/>
                <a:tab pos="1581615" algn="l"/>
                <a:tab pos="1898608" algn="l"/>
              </a:tabLst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radeGothic-BoldTwo"/>
                <a:sym typeface="Gill Sans" charset="0"/>
              </a:rPr>
              <a:t>+46 (0)8 410 392 92  info@razormind.se</a:t>
            </a:r>
            <a:r>
              <a:rPr lang="sv-SE" sz="6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21273" y="1085516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sp>
        <p:nvSpPr>
          <p:cNvPr id="7" name="textruta 6"/>
          <p:cNvSpPr txBox="1"/>
          <p:nvPr userDrawn="1"/>
        </p:nvSpPr>
        <p:spPr>
          <a:xfrm>
            <a:off x="516490" y="283778"/>
            <a:ext cx="6278477" cy="44964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 Sans" charset="0"/>
              </a:rPr>
              <a:t>Kontaktuppgifter 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812699" y="1085516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</p:spTree>
    <p:extLst>
      <p:ext uri="{BB962C8B-B14F-4D97-AF65-F5344CB8AC3E}">
        <p14:creationId xmlns:p14="http://schemas.microsoft.com/office/powerpoint/2010/main" val="3236034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585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9739" y="1518050"/>
            <a:ext cx="7804547" cy="3683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2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26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uppg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4507049" y="-129346"/>
            <a:ext cx="129902" cy="52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sz="30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21273" y="1085516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  <p:sp>
        <p:nvSpPr>
          <p:cNvPr id="7" name="textruta 6"/>
          <p:cNvSpPr txBox="1"/>
          <p:nvPr userDrawn="1"/>
        </p:nvSpPr>
        <p:spPr>
          <a:xfrm>
            <a:off x="516490" y="283778"/>
            <a:ext cx="6278477" cy="44964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 Sans" charset="0"/>
              </a:rPr>
              <a:t>Kontaktuppgifter 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812699" y="1085516"/>
            <a:ext cx="3810033" cy="202522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</p:spTree>
    <p:extLst>
      <p:ext uri="{BB962C8B-B14F-4D97-AF65-F5344CB8AC3E}">
        <p14:creationId xmlns:p14="http://schemas.microsoft.com/office/powerpoint/2010/main" val="1576524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374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77280"/>
            <a:ext cx="9150965" cy="401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5" y="267891"/>
            <a:ext cx="4071938" cy="34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16" y="1674317"/>
            <a:ext cx="4777383" cy="266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" y="4884067"/>
            <a:ext cx="9163156" cy="85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4" y="5186660"/>
            <a:ext cx="1000125" cy="16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17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a med text &amp; 2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8"/>
          <p:cNvSpPr>
            <a:spLocks noGrp="1"/>
          </p:cNvSpPr>
          <p:nvPr>
            <p:ph type="body" sz="quarter" idx="18" hasCustomPrompt="1"/>
          </p:nvPr>
        </p:nvSpPr>
        <p:spPr>
          <a:xfrm>
            <a:off x="4825380" y="2978377"/>
            <a:ext cx="910828" cy="126504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Antal </a:t>
            </a:r>
            <a:endParaRPr lang="en-US" dirty="0"/>
          </a:p>
        </p:txBody>
      </p:sp>
      <p:sp>
        <p:nvSpPr>
          <p:cNvPr id="8" name="Platshållare för text 22"/>
          <p:cNvSpPr>
            <a:spLocks noGrp="1"/>
          </p:cNvSpPr>
          <p:nvPr>
            <p:ph type="body" sz="quarter" idx="20" hasCustomPrompt="1"/>
          </p:nvPr>
        </p:nvSpPr>
        <p:spPr>
          <a:xfrm>
            <a:off x="4825382" y="2858596"/>
            <a:ext cx="2479821" cy="124309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Diagramrubrik – linjera rubrik och lodrät vänsteraxel</a:t>
            </a:r>
            <a:endParaRPr lang="en-US" dirty="0"/>
          </a:p>
        </p:txBody>
      </p:sp>
      <p:sp>
        <p:nvSpPr>
          <p:cNvPr id="9" name="Platshållare för text 18"/>
          <p:cNvSpPr>
            <a:spLocks noGrp="1"/>
          </p:cNvSpPr>
          <p:nvPr>
            <p:ph type="body" sz="quarter" idx="21" hasCustomPrompt="1"/>
          </p:nvPr>
        </p:nvSpPr>
        <p:spPr>
          <a:xfrm>
            <a:off x="4825380" y="1192535"/>
            <a:ext cx="910828" cy="126504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Antal </a:t>
            </a:r>
            <a:endParaRPr lang="en-US" dirty="0"/>
          </a:p>
        </p:txBody>
      </p:sp>
      <p:sp>
        <p:nvSpPr>
          <p:cNvPr id="10" name="Platshållare för text 22"/>
          <p:cNvSpPr>
            <a:spLocks noGrp="1"/>
          </p:cNvSpPr>
          <p:nvPr>
            <p:ph type="body" sz="quarter" idx="22" hasCustomPrompt="1"/>
          </p:nvPr>
        </p:nvSpPr>
        <p:spPr>
          <a:xfrm>
            <a:off x="4825382" y="1078454"/>
            <a:ext cx="2479821" cy="124309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>
              <a:buNone/>
              <a:defRPr sz="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Diagramrubrik – linjera rubrik och lodrät vänsteraxel</a:t>
            </a:r>
            <a:endParaRPr lang="en-US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4572000" y="1085515"/>
            <a:ext cx="0" cy="413474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rgbClr val="FF5050">
                <a:alpha val="3411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8589" y="1085429"/>
            <a:ext cx="3810033" cy="4008258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0" marR="0" indent="0" algn="l" defTabSz="642915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 lang="en-US" sz="600" b="0" i="0" baseline="0" smtClean="0">
                <a:latin typeface="+mn-lt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4A77"/>
              </a:buClr>
              <a:buSzTx/>
              <a:buFontTx/>
              <a:buNone/>
              <a:tabLst/>
              <a:defRPr/>
            </a:pPr>
            <a:r>
              <a:rPr lang="sv-SE" dirty="0" smtClean="0"/>
              <a:t>Brödtext i Georgia 9 punkter. Eventuella underrubriker i Arial 9 punkter fet(samma som diagramrubrikerna till höger). Lägg förslagsvis rubriken direkt över textstycket utan ett extra radavstånd.  </a:t>
            </a:r>
          </a:p>
        </p:txBody>
      </p:sp>
    </p:spTree>
    <p:extLst>
      <p:ext uri="{BB962C8B-B14F-4D97-AF65-F5344CB8AC3E}">
        <p14:creationId xmlns:p14="http://schemas.microsoft.com/office/powerpoint/2010/main" val="730732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7766" y="283778"/>
            <a:ext cx="5078306" cy="34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>
                <a:sym typeface="TradeGothic BoldTwo" charset="0"/>
              </a:rPr>
              <a:t>Klicka här för att ändra format</a:t>
            </a:r>
            <a:endParaRPr lang="en-US" dirty="0" smtClean="0">
              <a:sym typeface="TradeGothic BoldTwo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549332" y="-3667473"/>
            <a:ext cx="28241" cy="916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34120"/>
          <a:stretch/>
        </p:blipFill>
        <p:spPr>
          <a:xfrm>
            <a:off x="7210902" y="5137753"/>
            <a:ext cx="1933098" cy="57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j-ea"/>
          <a:cs typeface="+mj-cs"/>
          <a:sym typeface="TradeGothic BoldTwo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adeGothic BoldTwo" charset="0"/>
          <a:ea typeface="ヒラギノ角ゴ ProN W6" charset="0"/>
          <a:cs typeface="ヒラギノ角ゴ ProN W6" charset="0"/>
          <a:sym typeface="TradeGothic BoldTwo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adeGothic BoldTwo" charset="0"/>
          <a:ea typeface="ヒラギノ角ゴ ProN W6" charset="0"/>
          <a:cs typeface="ヒラギノ角ゴ ProN W6" charset="0"/>
          <a:sym typeface="TradeGothic BoldTwo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adeGothic BoldTwo" charset="0"/>
          <a:ea typeface="ヒラギノ角ゴ ProN W6" charset="0"/>
          <a:cs typeface="ヒラギノ角ゴ ProN W6" charset="0"/>
          <a:sym typeface="TradeGothic BoldTwo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adeGothic BoldTwo" charset="0"/>
          <a:ea typeface="ヒラギノ角ゴ ProN W6" charset="0"/>
          <a:cs typeface="ヒラギノ角ゴ ProN W6" charset="0"/>
          <a:sym typeface="TradeGothic BoldTwo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adeGothic BoldTwo" charset="0"/>
          <a:ea typeface="ヒラギノ角ゴ ProN W6" charset="0"/>
          <a:cs typeface="ヒラギノ角ゴ ProN W6" charset="0"/>
          <a:sym typeface="TradeGothic BoldTwo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adeGothic BoldTwo" charset="0"/>
          <a:ea typeface="ヒラギノ角ゴ ProN W6" charset="0"/>
          <a:cs typeface="ヒラギノ角ゴ ProN W6" charset="0"/>
          <a:sym typeface="TradeGothic BoldTwo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adeGothic BoldTwo" charset="0"/>
          <a:ea typeface="ヒラギノ角ゴ ProN W6" charset="0"/>
          <a:cs typeface="ヒラギノ角ゴ ProN W6" charset="0"/>
          <a:sym typeface="TradeGothic BoldTwo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adeGothic BoldTwo" charset="0"/>
          <a:ea typeface="ヒラギノ角ゴ ProN W6" charset="0"/>
          <a:cs typeface="ヒラギノ角ゴ ProN W6" charset="0"/>
          <a:sym typeface="TradeGothic BoldTwo" charset="0"/>
        </a:defRPr>
      </a:lvl9pPr>
    </p:titleStyle>
    <p:bodyStyle>
      <a:lvl1pPr algn="just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TradeGothic BoldTwo" charset="0"/>
        </a:defRPr>
      </a:lvl1pPr>
      <a:lvl2pPr algn="just" rtl="0" eaLnBrk="1" fontAlgn="base" hangingPunct="1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TradeGothic Oblique" charset="0"/>
          <a:ea typeface="ヒラギノ角ゴ ProN W3" charset="0"/>
          <a:cs typeface="ヒラギノ角ゴ ProN W3" charset="0"/>
          <a:sym typeface="TradeGothic Oblique" charset="0"/>
        </a:defRPr>
      </a:lvl2pPr>
      <a:lvl3pPr algn="just" rtl="0" eaLnBrk="1" fontAlgn="base" hangingPunct="1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  <a:sym typeface="TradeGothic BoldTwo" charset="0"/>
        </a:defRPr>
      </a:lvl3pPr>
      <a:lvl4pPr algn="just" rtl="0" eaLnBrk="1" fontAlgn="base" hangingPunct="1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TradeGothic" charset="0"/>
          <a:ea typeface="ヒラギノ角ゴ ProN W3" charset="0"/>
          <a:cs typeface="ヒラギノ角ゴ ProN W3" charset="0"/>
          <a:sym typeface="TradeGothic" charset="0"/>
        </a:defRPr>
      </a:lvl4pPr>
      <a:lvl5pPr algn="just" rtl="0" eaLnBrk="1" fontAlgn="base" hangingPunct="1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deGothic" charset="0"/>
          <a:ea typeface="ヒラギノ角ゴ ProN W3" charset="0"/>
          <a:cs typeface="ヒラギノ角ゴ ProN W3" charset="0"/>
          <a:sym typeface="TradeGothic" charset="0"/>
        </a:defRPr>
      </a:lvl5pPr>
      <a:lvl6pPr marL="321457" algn="just" rtl="0" eaLnBrk="1" fontAlgn="base" hangingPunct="1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deGothic" charset="0"/>
          <a:ea typeface="ヒラギノ角ゴ ProN W3" charset="0"/>
          <a:cs typeface="ヒラギノ角ゴ ProN W3" charset="0"/>
          <a:sym typeface="TradeGothic" charset="0"/>
        </a:defRPr>
      </a:lvl6pPr>
      <a:lvl7pPr marL="642915" algn="just" rtl="0" eaLnBrk="1" fontAlgn="base" hangingPunct="1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deGothic" charset="0"/>
          <a:ea typeface="ヒラギノ角ゴ ProN W3" charset="0"/>
          <a:cs typeface="ヒラギノ角ゴ ProN W3" charset="0"/>
          <a:sym typeface="TradeGothic" charset="0"/>
        </a:defRPr>
      </a:lvl7pPr>
      <a:lvl8pPr marL="964372" algn="just" rtl="0" eaLnBrk="1" fontAlgn="base" hangingPunct="1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deGothic" charset="0"/>
          <a:ea typeface="ヒラギノ角ゴ ProN W3" charset="0"/>
          <a:cs typeface="ヒラギノ角ゴ ProN W3" charset="0"/>
          <a:sym typeface="TradeGothic" charset="0"/>
        </a:defRPr>
      </a:lvl8pPr>
      <a:lvl9pPr marL="1285829" algn="just" rtl="0" eaLnBrk="1" fontAlgn="base" hangingPunct="1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deGothic" charset="0"/>
          <a:ea typeface="ヒラギノ角ゴ ProN W3" charset="0"/>
          <a:cs typeface="ヒラギノ角ゴ ProN W3" charset="0"/>
          <a:sym typeface="TradeGothic" charset="0"/>
        </a:defRPr>
      </a:lvl9pPr>
    </p:bodyStyle>
    <p:otherStyle>
      <a:defPPr>
        <a:defRPr lang="sv-SE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7766" y="283778"/>
            <a:ext cx="5078306" cy="34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>
                <a:sym typeface="TradeGothic BoldTwo" charset="0"/>
              </a:rPr>
              <a:t>Klicka här för att ändra format</a:t>
            </a:r>
            <a:endParaRPr lang="en-US" dirty="0" smtClean="0">
              <a:sym typeface="TradeGothic BoldTwo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549332" y="-3667473"/>
            <a:ext cx="28241" cy="916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34120"/>
          <a:stretch/>
        </p:blipFill>
        <p:spPr>
          <a:xfrm>
            <a:off x="7210902" y="5137753"/>
            <a:ext cx="1933098" cy="57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j-ea"/>
          <a:cs typeface="+mj-cs"/>
          <a:sym typeface="TradeGothic BoldTwo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adeGothic BoldTwo" charset="0"/>
          <a:ea typeface="ヒラギノ角ゴ ProN W6" charset="0"/>
          <a:cs typeface="ヒラギノ角ゴ ProN W6" charset="0"/>
          <a:sym typeface="TradeGothic BoldTwo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adeGothic BoldTwo" charset="0"/>
          <a:ea typeface="ヒラギノ角ゴ ProN W6" charset="0"/>
          <a:cs typeface="ヒラギノ角ゴ ProN W6" charset="0"/>
          <a:sym typeface="TradeGothic BoldTwo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adeGothic BoldTwo" charset="0"/>
          <a:ea typeface="ヒラギノ角ゴ ProN W6" charset="0"/>
          <a:cs typeface="ヒラギノ角ゴ ProN W6" charset="0"/>
          <a:sym typeface="TradeGothic BoldTwo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adeGothic BoldTwo" charset="0"/>
          <a:ea typeface="ヒラギノ角ゴ ProN W6" charset="0"/>
          <a:cs typeface="ヒラギノ角ゴ ProN W6" charset="0"/>
          <a:sym typeface="TradeGothic BoldTwo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adeGothic BoldTwo" charset="0"/>
          <a:ea typeface="ヒラギノ角ゴ ProN W6" charset="0"/>
          <a:cs typeface="ヒラギノ角ゴ ProN W6" charset="0"/>
          <a:sym typeface="TradeGothic BoldTwo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adeGothic BoldTwo" charset="0"/>
          <a:ea typeface="ヒラギノ角ゴ ProN W6" charset="0"/>
          <a:cs typeface="ヒラギノ角ゴ ProN W6" charset="0"/>
          <a:sym typeface="TradeGothic BoldTwo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adeGothic BoldTwo" charset="0"/>
          <a:ea typeface="ヒラギノ角ゴ ProN W6" charset="0"/>
          <a:cs typeface="ヒラギノ角ゴ ProN W6" charset="0"/>
          <a:sym typeface="TradeGothic BoldTwo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adeGothic BoldTwo" charset="0"/>
          <a:ea typeface="ヒラギノ角ゴ ProN W6" charset="0"/>
          <a:cs typeface="ヒラギノ角ゴ ProN W6" charset="0"/>
          <a:sym typeface="TradeGothic BoldTwo" charset="0"/>
        </a:defRPr>
      </a:lvl9pPr>
    </p:titleStyle>
    <p:bodyStyle>
      <a:lvl1pPr algn="just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TradeGothic BoldTwo" charset="0"/>
        </a:defRPr>
      </a:lvl1pPr>
      <a:lvl2pPr algn="just" rtl="0" eaLnBrk="1" fontAlgn="base" hangingPunct="1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TradeGothic Oblique" charset="0"/>
          <a:ea typeface="ヒラギノ角ゴ ProN W3" charset="0"/>
          <a:cs typeface="ヒラギノ角ゴ ProN W3" charset="0"/>
          <a:sym typeface="TradeGothic Oblique" charset="0"/>
        </a:defRPr>
      </a:lvl2pPr>
      <a:lvl3pPr algn="just" rtl="0" eaLnBrk="1" fontAlgn="base" hangingPunct="1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  <a:sym typeface="TradeGothic BoldTwo" charset="0"/>
        </a:defRPr>
      </a:lvl3pPr>
      <a:lvl4pPr algn="just" rtl="0" eaLnBrk="1" fontAlgn="base" hangingPunct="1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TradeGothic" charset="0"/>
          <a:ea typeface="ヒラギノ角ゴ ProN W3" charset="0"/>
          <a:cs typeface="ヒラギノ角ゴ ProN W3" charset="0"/>
          <a:sym typeface="TradeGothic" charset="0"/>
        </a:defRPr>
      </a:lvl4pPr>
      <a:lvl5pPr algn="just" rtl="0" eaLnBrk="1" fontAlgn="base" hangingPunct="1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deGothic" charset="0"/>
          <a:ea typeface="ヒラギノ角ゴ ProN W3" charset="0"/>
          <a:cs typeface="ヒラギノ角ゴ ProN W3" charset="0"/>
          <a:sym typeface="TradeGothic" charset="0"/>
        </a:defRPr>
      </a:lvl5pPr>
      <a:lvl6pPr marL="321457" algn="just" rtl="0" eaLnBrk="1" fontAlgn="base" hangingPunct="1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deGothic" charset="0"/>
          <a:ea typeface="ヒラギノ角ゴ ProN W3" charset="0"/>
          <a:cs typeface="ヒラギノ角ゴ ProN W3" charset="0"/>
          <a:sym typeface="TradeGothic" charset="0"/>
        </a:defRPr>
      </a:lvl6pPr>
      <a:lvl7pPr marL="642915" algn="just" rtl="0" eaLnBrk="1" fontAlgn="base" hangingPunct="1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deGothic" charset="0"/>
          <a:ea typeface="ヒラギノ角ゴ ProN W3" charset="0"/>
          <a:cs typeface="ヒラギノ角ゴ ProN W3" charset="0"/>
          <a:sym typeface="TradeGothic" charset="0"/>
        </a:defRPr>
      </a:lvl7pPr>
      <a:lvl8pPr marL="964372" algn="just" rtl="0" eaLnBrk="1" fontAlgn="base" hangingPunct="1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deGothic" charset="0"/>
          <a:ea typeface="ヒラギノ角ゴ ProN W3" charset="0"/>
          <a:cs typeface="ヒラギノ角ゴ ProN W3" charset="0"/>
          <a:sym typeface="TradeGothic" charset="0"/>
        </a:defRPr>
      </a:lvl8pPr>
      <a:lvl9pPr marL="1285829" algn="just" rtl="0" eaLnBrk="1" fontAlgn="base" hangingPunct="1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deGothic" charset="0"/>
          <a:ea typeface="ヒラギノ角ゴ ProN W3" charset="0"/>
          <a:cs typeface="ヒラギノ角ゴ ProN W3" charset="0"/>
          <a:sym typeface="TradeGothic" charset="0"/>
        </a:defRPr>
      </a:lvl9pPr>
    </p:bodyStyle>
    <p:otherStyle>
      <a:defPPr>
        <a:defRPr lang="sv-SE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635896" y="2197427"/>
            <a:ext cx="55081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	</a:t>
            </a:r>
            <a:b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</a:b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The story is everything</a:t>
            </a:r>
          </a:p>
          <a:p>
            <a:endParaRPr lang="en-US" sz="36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844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/>
          <p:cNvCxnSpPr/>
          <p:nvPr/>
        </p:nvCxnSpPr>
        <p:spPr>
          <a:xfrm>
            <a:off x="2249488" y="985292"/>
            <a:ext cx="6894512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2290226" y="266959"/>
            <a:ext cx="6746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The “Mega-Trends” rules the world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843819" y="3789248"/>
            <a:ext cx="2328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Urbanization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843819" y="2272731"/>
            <a:ext cx="2412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Demographic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843808" y="2778525"/>
            <a:ext cx="2353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Digitalization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835725" y="1778508"/>
            <a:ext cx="1705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Economy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835725" y="3285192"/>
            <a:ext cx="2371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Globalization</a:t>
            </a:r>
          </a:p>
        </p:txBody>
      </p:sp>
      <p:cxnSp>
        <p:nvCxnSpPr>
          <p:cNvPr id="13" name="Rak 12"/>
          <p:cNvCxnSpPr/>
          <p:nvPr/>
        </p:nvCxnSpPr>
        <p:spPr>
          <a:xfrm flipV="1">
            <a:off x="2627784" y="985292"/>
            <a:ext cx="0" cy="3096344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 flipH="1">
            <a:off x="2627784" y="2070896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H="1">
            <a:off x="2627784" y="2569469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H="1">
            <a:off x="2627784" y="3073524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H="1">
            <a:off x="2627784" y="3577580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H="1">
            <a:off x="2627784" y="4081636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dobjekt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" y="0"/>
            <a:ext cx="2286000" cy="5715000"/>
          </a:xfrm>
          <a:prstGeom prst="rect">
            <a:avLst/>
          </a:prstGeom>
        </p:spPr>
      </p:pic>
      <p:cxnSp>
        <p:nvCxnSpPr>
          <p:cNvPr id="16" name="Rak 15"/>
          <p:cNvCxnSpPr/>
          <p:nvPr/>
        </p:nvCxnSpPr>
        <p:spPr>
          <a:xfrm flipH="1" flipV="1">
            <a:off x="5253594" y="4112854"/>
            <a:ext cx="409767" cy="5484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5663361" y="3529379"/>
            <a:ext cx="3229120" cy="1477328"/>
          </a:xfrm>
          <a:prstGeom prst="rect">
            <a:avLst/>
          </a:prstGeom>
          <a:noFill/>
          <a:ln>
            <a:solidFill>
              <a:srgbClr val="DF5D4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Extreme urban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Tourism growing faster in 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Urban nature and wild life travel strong trends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Hospitality Industry – the World’s Largest Service Industry</a:t>
            </a:r>
          </a:p>
        </p:txBody>
      </p:sp>
      <p:sp>
        <p:nvSpPr>
          <p:cNvPr id="5" name="Rektangel 4"/>
          <p:cNvSpPr/>
          <p:nvPr/>
        </p:nvSpPr>
        <p:spPr>
          <a:xfrm>
            <a:off x="539552" y="1272274"/>
            <a:ext cx="67687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International </a:t>
            </a: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travellers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(UNWTO)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1950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25 million international arrivals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2015: 1.2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billion international arrivals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2030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Forecasted to 1.8 billion international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arrivals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Travel tourism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impact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2.4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trillion USD in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9.8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percent of world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Directly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employs 105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Created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6.1 million new jobs (direct)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Indirectly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employs 277 million (1/11)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more mainstream travel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39552" y="1272274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Everything is growing – Luxury and budget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revival of first class travel, Ultra luxury Hotels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Hostels – Upgraded and “hip”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Urban Nature and wild life adventures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Personal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style travel – same trend personal style fashion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1.8 billion international arrivals in 2030 is 1.8 billion reasons for travel</a:t>
            </a:r>
          </a:p>
        </p:txBody>
      </p:sp>
    </p:spTree>
    <p:extLst>
      <p:ext uri="{BB962C8B-B14F-4D97-AF65-F5344CB8AC3E}">
        <p14:creationId xmlns:p14="http://schemas.microsoft.com/office/powerpoint/2010/main" val="409271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sv-S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Market Trends – </a:t>
            </a:r>
            <a:r>
              <a:rPr lang="sv-S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Demographic</a:t>
            </a:r>
            <a:r>
              <a:rPr lang="sv-S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generated</a:t>
            </a:r>
            <a:endParaRPr lang="sv-SE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95536" y="985292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Millennials (today 25-35 years) will be 75% of the global workforce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2030. Today they are gamers!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Global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traveler –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multi-diverse when it comes to, lifestyles,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religion, ethnicities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interests and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education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female traveler: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	One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 the largest emerging markets/segments in the world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	Influencing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85 percent of all purchasing decisions within a family (US)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	Accounts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for 58 percent of all online sales (US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Wellness travel/tourism: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	Health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awareness lifestyle – growing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trend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(12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percent annual growth since 2012) USD 500 billion market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sv-S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Travel</a:t>
            </a:r>
            <a:r>
              <a:rPr lang="sv-S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Trends – </a:t>
            </a:r>
            <a:r>
              <a:rPr lang="sv-S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Airbnb</a:t>
            </a:r>
            <a:r>
              <a:rPr lang="sv-S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and OTA</a:t>
            </a:r>
            <a:endParaRPr lang="sv-SE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39552" y="1129308"/>
            <a:ext cx="77768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Airbnb Largest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distribution channel in the world – it’s here to stay!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	34,000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cities, 190 countries except…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	...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Syria, North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Korea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and Iran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Airbnb supply growth: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2008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– a few thousand listings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	2015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– 1.5 million listings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Airbnb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providing a new sales force to your city!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Online Travel Agencies - still gaining market shares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Approximately 95 percent of the market is controlled by Priceline and Expedia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Tripadvisor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and Google – next OTAs?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1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story is everything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39552" y="112930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Airbnb and OTA are selling the rooms……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Airbnb and OTA are moving in to packaging…….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costumer knows more than you……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…….But you have the story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0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648" y="133573"/>
            <a:ext cx="8228707" cy="648457"/>
          </a:xfrm>
        </p:spPr>
        <p:txBody>
          <a:bodyPr>
            <a:normAutofit fontScale="90000"/>
          </a:bodyPr>
          <a:lstStyle/>
          <a:p>
            <a:r>
              <a:rPr lang="sv-SE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Svanstein story</a:t>
            </a:r>
            <a:endParaRPr lang="sv-SE" sz="44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371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648" y="133573"/>
            <a:ext cx="8228707" cy="648457"/>
          </a:xfrm>
        </p:spPr>
        <p:txBody>
          <a:bodyPr>
            <a:normAutofit fontScale="90000"/>
          </a:bodyPr>
          <a:lstStyle/>
          <a:p>
            <a:r>
              <a:rPr lang="sv-SE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Svanstein story</a:t>
            </a:r>
            <a:endParaRPr lang="sv-SE" sz="44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1" name="Rak 10"/>
          <p:cNvCxnSpPr>
            <a:stCxn id="15" idx="2"/>
            <a:endCxn id="16" idx="3"/>
          </p:cNvCxnSpPr>
          <p:nvPr/>
        </p:nvCxnSpPr>
        <p:spPr>
          <a:xfrm flipH="1">
            <a:off x="3576299" y="1486639"/>
            <a:ext cx="24072" cy="377577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3419873" y="1117307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N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3261789" y="507774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S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9" name="Ellips 18"/>
          <p:cNvSpPr/>
          <p:nvPr/>
        </p:nvSpPr>
        <p:spPr>
          <a:xfrm>
            <a:off x="2483769" y="2377447"/>
            <a:ext cx="1077688" cy="95505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Svanstein</a:t>
            </a:r>
            <a:endParaRPr lang="sv-SE" sz="9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ruta 19"/>
          <p:cNvSpPr txBox="1"/>
          <p:nvPr/>
        </p:nvSpPr>
        <p:spPr>
          <a:xfrm rot="16200000">
            <a:off x="2818139" y="435438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Sweden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1" name="textruta 20"/>
          <p:cNvSpPr txBox="1"/>
          <p:nvPr/>
        </p:nvSpPr>
        <p:spPr>
          <a:xfrm rot="16200000">
            <a:off x="3201930" y="4351653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Finland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3" name="Sweden" descr="© INSCALE GmbH, 05.05.2010&#10;http://www.presentationload.com/"/>
          <p:cNvSpPr>
            <a:spLocks noEditPoints="1"/>
          </p:cNvSpPr>
          <p:nvPr/>
        </p:nvSpPr>
        <p:spPr bwMode="auto">
          <a:xfrm>
            <a:off x="7051814" y="1456725"/>
            <a:ext cx="1120672" cy="2293841"/>
          </a:xfrm>
          <a:custGeom>
            <a:avLst/>
            <a:gdLst/>
            <a:ahLst/>
            <a:cxnLst>
              <a:cxn ang="0">
                <a:pos x="336" y="111"/>
              </a:cxn>
              <a:cxn ang="0">
                <a:pos x="305" y="38"/>
              </a:cxn>
              <a:cxn ang="0">
                <a:pos x="247" y="2"/>
              </a:cxn>
              <a:cxn ang="0">
                <a:pos x="194" y="36"/>
              </a:cxn>
              <a:cxn ang="0">
                <a:pos x="136" y="151"/>
              </a:cxn>
              <a:cxn ang="0">
                <a:pos x="98" y="268"/>
              </a:cxn>
              <a:cxn ang="0">
                <a:pos x="33" y="410"/>
              </a:cxn>
              <a:cxn ang="0">
                <a:pos x="41" y="538"/>
              </a:cxn>
              <a:cxn ang="0">
                <a:pos x="12" y="671"/>
              </a:cxn>
              <a:cxn ang="0">
                <a:pos x="9" y="707"/>
              </a:cxn>
              <a:cxn ang="0">
                <a:pos x="18" y="737"/>
              </a:cxn>
              <a:cxn ang="0">
                <a:pos x="37" y="779"/>
              </a:cxn>
              <a:cxn ang="0">
                <a:pos x="52" y="826"/>
              </a:cxn>
              <a:cxn ang="0">
                <a:pos x="64" y="871"/>
              </a:cxn>
              <a:cxn ang="0">
                <a:pos x="106" y="895"/>
              </a:cxn>
              <a:cxn ang="0">
                <a:pos x="172" y="847"/>
              </a:cxn>
              <a:cxn ang="0">
                <a:pos x="197" y="756"/>
              </a:cxn>
              <a:cxn ang="0">
                <a:pos x="196" y="719"/>
              </a:cxn>
              <a:cxn ang="0">
                <a:pos x="192" y="677"/>
              </a:cxn>
              <a:cxn ang="0">
                <a:pos x="226" y="648"/>
              </a:cxn>
              <a:cxn ang="0">
                <a:pos x="237" y="628"/>
              </a:cxn>
              <a:cxn ang="0">
                <a:pos x="267" y="592"/>
              </a:cxn>
              <a:cxn ang="0">
                <a:pos x="216" y="557"/>
              </a:cxn>
              <a:cxn ang="0">
                <a:pos x="193" y="502"/>
              </a:cxn>
              <a:cxn ang="0">
                <a:pos x="201" y="450"/>
              </a:cxn>
              <a:cxn ang="0">
                <a:pos x="207" y="432"/>
              </a:cxn>
              <a:cxn ang="0">
                <a:pos x="225" y="405"/>
              </a:cxn>
              <a:cxn ang="0">
                <a:pos x="233" y="375"/>
              </a:cxn>
              <a:cxn ang="0">
                <a:pos x="262" y="357"/>
              </a:cxn>
              <a:cxn ang="0">
                <a:pos x="290" y="333"/>
              </a:cxn>
              <a:cxn ang="0">
                <a:pos x="309" y="283"/>
              </a:cxn>
              <a:cxn ang="0">
                <a:pos x="307" y="221"/>
              </a:cxn>
              <a:cxn ang="0">
                <a:pos x="329" y="199"/>
              </a:cxn>
              <a:cxn ang="0">
                <a:pos x="365" y="195"/>
              </a:cxn>
              <a:cxn ang="0">
                <a:pos x="14" y="718"/>
              </a:cxn>
              <a:cxn ang="0">
                <a:pos x="207" y="765"/>
              </a:cxn>
              <a:cxn ang="0">
                <a:pos x="190" y="816"/>
              </a:cxn>
              <a:cxn ang="0">
                <a:pos x="208" y="788"/>
              </a:cxn>
              <a:cxn ang="0">
                <a:pos x="277" y="731"/>
              </a:cxn>
              <a:cxn ang="0">
                <a:pos x="248" y="746"/>
              </a:cxn>
              <a:cxn ang="0">
                <a:pos x="253" y="787"/>
              </a:cxn>
              <a:cxn ang="0">
                <a:pos x="277" y="750"/>
              </a:cxn>
              <a:cxn ang="0">
                <a:pos x="281" y="712"/>
              </a:cxn>
              <a:cxn ang="0">
                <a:pos x="281" y="689"/>
              </a:cxn>
              <a:cxn ang="0">
                <a:pos x="243" y="630"/>
              </a:cxn>
              <a:cxn ang="0">
                <a:pos x="258" y="630"/>
              </a:cxn>
              <a:cxn ang="0">
                <a:pos x="247" y="656"/>
              </a:cxn>
              <a:cxn ang="0">
                <a:pos x="251" y="636"/>
              </a:cxn>
              <a:cxn ang="0">
                <a:pos x="241" y="554"/>
              </a:cxn>
              <a:cxn ang="0">
                <a:pos x="256" y="573"/>
              </a:cxn>
              <a:cxn ang="0">
                <a:pos x="195" y="740"/>
              </a:cxn>
              <a:cxn ang="0">
                <a:pos x="205" y="485"/>
              </a:cxn>
              <a:cxn ang="0">
                <a:pos x="214" y="425"/>
              </a:cxn>
              <a:cxn ang="0">
                <a:pos x="294" y="343"/>
              </a:cxn>
              <a:cxn ang="0">
                <a:pos x="307" y="241"/>
              </a:cxn>
              <a:cxn ang="0">
                <a:pos x="312" y="222"/>
              </a:cxn>
              <a:cxn ang="0">
                <a:pos x="325" y="217"/>
              </a:cxn>
              <a:cxn ang="0">
                <a:pos x="356" y="200"/>
              </a:cxn>
            </a:cxnLst>
            <a:rect l="0" t="0" r="r" b="b"/>
            <a:pathLst>
              <a:path w="365" h="899">
                <a:moveTo>
                  <a:pt x="364" y="188"/>
                </a:moveTo>
                <a:cubicBezTo>
                  <a:pt x="364" y="188"/>
                  <a:pt x="359" y="186"/>
                  <a:pt x="358" y="182"/>
                </a:cubicBezTo>
                <a:cubicBezTo>
                  <a:pt x="357" y="178"/>
                  <a:pt x="358" y="175"/>
                  <a:pt x="356" y="173"/>
                </a:cubicBezTo>
                <a:cubicBezTo>
                  <a:pt x="354" y="172"/>
                  <a:pt x="347" y="171"/>
                  <a:pt x="347" y="167"/>
                </a:cubicBezTo>
                <a:cubicBezTo>
                  <a:pt x="348" y="161"/>
                  <a:pt x="348" y="160"/>
                  <a:pt x="348" y="160"/>
                </a:cubicBezTo>
                <a:cubicBezTo>
                  <a:pt x="348" y="160"/>
                  <a:pt x="343" y="159"/>
                  <a:pt x="345" y="155"/>
                </a:cubicBezTo>
                <a:cubicBezTo>
                  <a:pt x="348" y="150"/>
                  <a:pt x="353" y="147"/>
                  <a:pt x="352" y="144"/>
                </a:cubicBezTo>
                <a:cubicBezTo>
                  <a:pt x="350" y="140"/>
                  <a:pt x="348" y="136"/>
                  <a:pt x="348" y="136"/>
                </a:cubicBezTo>
                <a:cubicBezTo>
                  <a:pt x="348" y="136"/>
                  <a:pt x="349" y="129"/>
                  <a:pt x="347" y="125"/>
                </a:cubicBezTo>
                <a:cubicBezTo>
                  <a:pt x="345" y="122"/>
                  <a:pt x="336" y="117"/>
                  <a:pt x="336" y="111"/>
                </a:cubicBezTo>
                <a:cubicBezTo>
                  <a:pt x="336" y="106"/>
                  <a:pt x="337" y="104"/>
                  <a:pt x="337" y="104"/>
                </a:cubicBezTo>
                <a:cubicBezTo>
                  <a:pt x="340" y="101"/>
                  <a:pt x="340" y="101"/>
                  <a:pt x="340" y="101"/>
                </a:cubicBezTo>
                <a:cubicBezTo>
                  <a:pt x="339" y="95"/>
                  <a:pt x="339" y="95"/>
                  <a:pt x="339" y="95"/>
                </a:cubicBezTo>
                <a:cubicBezTo>
                  <a:pt x="328" y="93"/>
                  <a:pt x="328" y="93"/>
                  <a:pt x="328" y="93"/>
                </a:cubicBezTo>
                <a:cubicBezTo>
                  <a:pt x="328" y="93"/>
                  <a:pt x="330" y="87"/>
                  <a:pt x="328" y="81"/>
                </a:cubicBezTo>
                <a:cubicBezTo>
                  <a:pt x="327" y="77"/>
                  <a:pt x="325" y="74"/>
                  <a:pt x="326" y="69"/>
                </a:cubicBezTo>
                <a:cubicBezTo>
                  <a:pt x="327" y="65"/>
                  <a:pt x="332" y="65"/>
                  <a:pt x="330" y="62"/>
                </a:cubicBezTo>
                <a:cubicBezTo>
                  <a:pt x="328" y="59"/>
                  <a:pt x="319" y="50"/>
                  <a:pt x="319" y="50"/>
                </a:cubicBezTo>
                <a:cubicBezTo>
                  <a:pt x="315" y="53"/>
                  <a:pt x="315" y="53"/>
                  <a:pt x="315" y="53"/>
                </a:cubicBezTo>
                <a:cubicBezTo>
                  <a:pt x="315" y="53"/>
                  <a:pt x="314" y="43"/>
                  <a:pt x="305" y="38"/>
                </a:cubicBezTo>
                <a:cubicBezTo>
                  <a:pt x="295" y="33"/>
                  <a:pt x="282" y="31"/>
                  <a:pt x="282" y="31"/>
                </a:cubicBezTo>
                <a:cubicBezTo>
                  <a:pt x="278" y="27"/>
                  <a:pt x="278" y="27"/>
                  <a:pt x="278" y="27"/>
                </a:cubicBezTo>
                <a:cubicBezTo>
                  <a:pt x="274" y="27"/>
                  <a:pt x="274" y="27"/>
                  <a:pt x="274" y="27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1" y="15"/>
                  <a:pt x="261" y="15"/>
                  <a:pt x="261" y="15"/>
                </a:cubicBezTo>
                <a:cubicBezTo>
                  <a:pt x="251" y="11"/>
                  <a:pt x="251" y="11"/>
                  <a:pt x="251" y="11"/>
                </a:cubicBezTo>
                <a:cubicBezTo>
                  <a:pt x="250" y="5"/>
                  <a:pt x="250" y="5"/>
                  <a:pt x="250" y="5"/>
                </a:cubicBezTo>
                <a:cubicBezTo>
                  <a:pt x="247" y="2"/>
                  <a:pt x="247" y="2"/>
                  <a:pt x="247" y="2"/>
                </a:cubicBezTo>
                <a:cubicBezTo>
                  <a:pt x="242" y="2"/>
                  <a:pt x="242" y="2"/>
                  <a:pt x="242" y="2"/>
                </a:cubicBezTo>
                <a:cubicBezTo>
                  <a:pt x="242" y="0"/>
                  <a:pt x="242" y="0"/>
                  <a:pt x="242" y="0"/>
                </a:cubicBezTo>
                <a:cubicBezTo>
                  <a:pt x="230" y="2"/>
                  <a:pt x="230" y="2"/>
                  <a:pt x="230" y="2"/>
                </a:cubicBezTo>
                <a:cubicBezTo>
                  <a:pt x="230" y="2"/>
                  <a:pt x="237" y="11"/>
                  <a:pt x="238" y="17"/>
                </a:cubicBezTo>
                <a:cubicBezTo>
                  <a:pt x="239" y="25"/>
                  <a:pt x="231" y="34"/>
                  <a:pt x="231" y="34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232" y="48"/>
                  <a:pt x="232" y="48"/>
                  <a:pt x="232" y="48"/>
                </a:cubicBezTo>
                <a:cubicBezTo>
                  <a:pt x="210" y="38"/>
                  <a:pt x="210" y="38"/>
                  <a:pt x="210" y="38"/>
                </a:cubicBezTo>
                <a:cubicBezTo>
                  <a:pt x="198" y="41"/>
                  <a:pt x="198" y="41"/>
                  <a:pt x="198" y="41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86" y="41"/>
                  <a:pt x="186" y="41"/>
                  <a:pt x="186" y="41"/>
                </a:cubicBezTo>
                <a:cubicBezTo>
                  <a:pt x="186" y="41"/>
                  <a:pt x="189" y="56"/>
                  <a:pt x="188" y="61"/>
                </a:cubicBezTo>
                <a:cubicBezTo>
                  <a:pt x="186" y="66"/>
                  <a:pt x="183" y="77"/>
                  <a:pt x="183" y="77"/>
                </a:cubicBezTo>
                <a:cubicBezTo>
                  <a:pt x="167" y="69"/>
                  <a:pt x="167" y="69"/>
                  <a:pt x="167" y="69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3" y="84"/>
                  <a:pt x="149" y="101"/>
                  <a:pt x="149" y="106"/>
                </a:cubicBezTo>
                <a:cubicBezTo>
                  <a:pt x="148" y="111"/>
                  <a:pt x="140" y="109"/>
                  <a:pt x="140" y="109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16"/>
                  <a:pt x="147" y="127"/>
                  <a:pt x="148" y="135"/>
                </a:cubicBezTo>
                <a:cubicBezTo>
                  <a:pt x="150" y="141"/>
                  <a:pt x="144" y="143"/>
                  <a:pt x="136" y="151"/>
                </a:cubicBezTo>
                <a:cubicBezTo>
                  <a:pt x="130" y="157"/>
                  <a:pt x="132" y="162"/>
                  <a:pt x="130" y="169"/>
                </a:cubicBezTo>
                <a:cubicBezTo>
                  <a:pt x="128" y="175"/>
                  <a:pt x="123" y="176"/>
                  <a:pt x="123" y="176"/>
                </a:cubicBezTo>
                <a:cubicBezTo>
                  <a:pt x="126" y="189"/>
                  <a:pt x="126" y="189"/>
                  <a:pt x="126" y="18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00" y="201"/>
                  <a:pt x="100" y="201"/>
                  <a:pt x="100" y="201"/>
                </a:cubicBezTo>
                <a:cubicBezTo>
                  <a:pt x="104" y="221"/>
                  <a:pt x="104" y="221"/>
                  <a:pt x="104" y="221"/>
                </a:cubicBezTo>
                <a:cubicBezTo>
                  <a:pt x="102" y="233"/>
                  <a:pt x="102" y="233"/>
                  <a:pt x="102" y="233"/>
                </a:cubicBezTo>
                <a:cubicBezTo>
                  <a:pt x="103" y="253"/>
                  <a:pt x="103" y="253"/>
                  <a:pt x="103" y="253"/>
                </a:cubicBezTo>
                <a:cubicBezTo>
                  <a:pt x="99" y="258"/>
                  <a:pt x="99" y="258"/>
                  <a:pt x="99" y="258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79" y="300"/>
                  <a:pt x="79" y="300"/>
                  <a:pt x="79" y="300"/>
                </a:cubicBezTo>
                <a:cubicBezTo>
                  <a:pt x="93" y="310"/>
                  <a:pt x="93" y="310"/>
                  <a:pt x="93" y="310"/>
                </a:cubicBezTo>
                <a:cubicBezTo>
                  <a:pt x="94" y="325"/>
                  <a:pt x="94" y="325"/>
                  <a:pt x="94" y="325"/>
                </a:cubicBezTo>
                <a:cubicBezTo>
                  <a:pt x="89" y="337"/>
                  <a:pt x="89" y="337"/>
                  <a:pt x="89" y="337"/>
                </a:cubicBezTo>
                <a:cubicBezTo>
                  <a:pt x="89" y="337"/>
                  <a:pt x="69" y="331"/>
                  <a:pt x="59" y="334"/>
                </a:cubicBezTo>
                <a:cubicBezTo>
                  <a:pt x="47" y="337"/>
                  <a:pt x="35" y="365"/>
                  <a:pt x="35" y="365"/>
                </a:cubicBezTo>
                <a:cubicBezTo>
                  <a:pt x="38" y="374"/>
                  <a:pt x="38" y="374"/>
                  <a:pt x="38" y="374"/>
                </a:cubicBezTo>
                <a:cubicBezTo>
                  <a:pt x="30" y="385"/>
                  <a:pt x="30" y="385"/>
                  <a:pt x="30" y="385"/>
                </a:cubicBezTo>
                <a:cubicBezTo>
                  <a:pt x="37" y="404"/>
                  <a:pt x="37" y="404"/>
                  <a:pt x="37" y="404"/>
                </a:cubicBezTo>
                <a:cubicBezTo>
                  <a:pt x="33" y="410"/>
                  <a:pt x="33" y="410"/>
                  <a:pt x="33" y="410"/>
                </a:cubicBezTo>
                <a:cubicBezTo>
                  <a:pt x="36" y="421"/>
                  <a:pt x="36" y="421"/>
                  <a:pt x="36" y="421"/>
                </a:cubicBezTo>
                <a:cubicBezTo>
                  <a:pt x="33" y="429"/>
                  <a:pt x="33" y="429"/>
                  <a:pt x="33" y="429"/>
                </a:cubicBezTo>
                <a:cubicBezTo>
                  <a:pt x="41" y="452"/>
                  <a:pt x="41" y="452"/>
                  <a:pt x="41" y="452"/>
                </a:cubicBezTo>
                <a:cubicBezTo>
                  <a:pt x="35" y="487"/>
                  <a:pt x="35" y="487"/>
                  <a:pt x="35" y="487"/>
                </a:cubicBezTo>
                <a:cubicBezTo>
                  <a:pt x="45" y="497"/>
                  <a:pt x="45" y="497"/>
                  <a:pt x="45" y="497"/>
                </a:cubicBezTo>
                <a:cubicBezTo>
                  <a:pt x="45" y="497"/>
                  <a:pt x="50" y="500"/>
                  <a:pt x="54" y="503"/>
                </a:cubicBezTo>
                <a:cubicBezTo>
                  <a:pt x="58" y="507"/>
                  <a:pt x="59" y="511"/>
                  <a:pt x="55" y="523"/>
                </a:cubicBezTo>
                <a:cubicBezTo>
                  <a:pt x="53" y="535"/>
                  <a:pt x="45" y="529"/>
                  <a:pt x="45" y="529"/>
                </a:cubicBezTo>
                <a:cubicBezTo>
                  <a:pt x="36" y="532"/>
                  <a:pt x="36" y="532"/>
                  <a:pt x="36" y="532"/>
                </a:cubicBezTo>
                <a:cubicBezTo>
                  <a:pt x="41" y="538"/>
                  <a:pt x="41" y="538"/>
                  <a:pt x="41" y="538"/>
                </a:cubicBezTo>
                <a:cubicBezTo>
                  <a:pt x="43" y="547"/>
                  <a:pt x="43" y="547"/>
                  <a:pt x="43" y="547"/>
                </a:cubicBezTo>
                <a:cubicBezTo>
                  <a:pt x="43" y="547"/>
                  <a:pt x="49" y="561"/>
                  <a:pt x="51" y="568"/>
                </a:cubicBezTo>
                <a:cubicBezTo>
                  <a:pt x="54" y="576"/>
                  <a:pt x="46" y="572"/>
                  <a:pt x="45" y="577"/>
                </a:cubicBezTo>
                <a:cubicBezTo>
                  <a:pt x="44" y="581"/>
                  <a:pt x="48" y="584"/>
                  <a:pt x="45" y="597"/>
                </a:cubicBezTo>
                <a:cubicBezTo>
                  <a:pt x="41" y="609"/>
                  <a:pt x="30" y="603"/>
                  <a:pt x="26" y="607"/>
                </a:cubicBezTo>
                <a:cubicBezTo>
                  <a:pt x="21" y="610"/>
                  <a:pt x="28" y="611"/>
                  <a:pt x="27" y="616"/>
                </a:cubicBezTo>
                <a:cubicBezTo>
                  <a:pt x="27" y="620"/>
                  <a:pt x="21" y="619"/>
                  <a:pt x="19" y="623"/>
                </a:cubicBezTo>
                <a:cubicBezTo>
                  <a:pt x="16" y="625"/>
                  <a:pt x="25" y="643"/>
                  <a:pt x="25" y="643"/>
                </a:cubicBezTo>
                <a:cubicBezTo>
                  <a:pt x="25" y="643"/>
                  <a:pt x="21" y="651"/>
                  <a:pt x="19" y="658"/>
                </a:cubicBezTo>
                <a:cubicBezTo>
                  <a:pt x="17" y="665"/>
                  <a:pt x="16" y="671"/>
                  <a:pt x="12" y="671"/>
                </a:cubicBezTo>
                <a:cubicBezTo>
                  <a:pt x="8" y="671"/>
                  <a:pt x="11" y="662"/>
                  <a:pt x="10" y="657"/>
                </a:cubicBezTo>
                <a:cubicBezTo>
                  <a:pt x="9" y="652"/>
                  <a:pt x="1" y="657"/>
                  <a:pt x="1" y="657"/>
                </a:cubicBezTo>
                <a:cubicBezTo>
                  <a:pt x="0" y="664"/>
                  <a:pt x="0" y="664"/>
                  <a:pt x="0" y="664"/>
                </a:cubicBezTo>
                <a:cubicBezTo>
                  <a:pt x="0" y="664"/>
                  <a:pt x="3" y="668"/>
                  <a:pt x="3" y="673"/>
                </a:cubicBezTo>
                <a:cubicBezTo>
                  <a:pt x="3" y="676"/>
                  <a:pt x="0" y="679"/>
                  <a:pt x="0" y="679"/>
                </a:cubicBezTo>
                <a:cubicBezTo>
                  <a:pt x="0" y="679"/>
                  <a:pt x="5" y="693"/>
                  <a:pt x="5" y="696"/>
                </a:cubicBezTo>
                <a:cubicBezTo>
                  <a:pt x="5" y="699"/>
                  <a:pt x="1" y="699"/>
                  <a:pt x="1" y="699"/>
                </a:cubicBezTo>
                <a:cubicBezTo>
                  <a:pt x="2" y="703"/>
                  <a:pt x="2" y="703"/>
                  <a:pt x="2" y="703"/>
                </a:cubicBezTo>
                <a:cubicBezTo>
                  <a:pt x="2" y="703"/>
                  <a:pt x="6" y="700"/>
                  <a:pt x="9" y="702"/>
                </a:cubicBezTo>
                <a:cubicBezTo>
                  <a:pt x="10" y="703"/>
                  <a:pt x="9" y="707"/>
                  <a:pt x="9" y="707"/>
                </a:cubicBezTo>
                <a:cubicBezTo>
                  <a:pt x="11" y="707"/>
                  <a:pt x="11" y="707"/>
                  <a:pt x="11" y="707"/>
                </a:cubicBezTo>
                <a:cubicBezTo>
                  <a:pt x="14" y="697"/>
                  <a:pt x="14" y="697"/>
                  <a:pt x="14" y="697"/>
                </a:cubicBezTo>
                <a:cubicBezTo>
                  <a:pt x="17" y="700"/>
                  <a:pt x="17" y="700"/>
                  <a:pt x="17" y="700"/>
                </a:cubicBezTo>
                <a:cubicBezTo>
                  <a:pt x="10" y="710"/>
                  <a:pt x="10" y="710"/>
                  <a:pt x="10" y="710"/>
                </a:cubicBezTo>
                <a:cubicBezTo>
                  <a:pt x="10" y="712"/>
                  <a:pt x="10" y="712"/>
                  <a:pt x="10" y="712"/>
                </a:cubicBezTo>
                <a:cubicBezTo>
                  <a:pt x="25" y="704"/>
                  <a:pt x="25" y="704"/>
                  <a:pt x="25" y="704"/>
                </a:cubicBezTo>
                <a:cubicBezTo>
                  <a:pt x="22" y="709"/>
                  <a:pt x="22" y="709"/>
                  <a:pt x="22" y="709"/>
                </a:cubicBezTo>
                <a:cubicBezTo>
                  <a:pt x="25" y="713"/>
                  <a:pt x="25" y="713"/>
                  <a:pt x="25" y="713"/>
                </a:cubicBezTo>
                <a:cubicBezTo>
                  <a:pt x="21" y="730"/>
                  <a:pt x="21" y="730"/>
                  <a:pt x="21" y="730"/>
                </a:cubicBezTo>
                <a:cubicBezTo>
                  <a:pt x="18" y="737"/>
                  <a:pt x="18" y="737"/>
                  <a:pt x="18" y="737"/>
                </a:cubicBezTo>
                <a:cubicBezTo>
                  <a:pt x="22" y="741"/>
                  <a:pt x="22" y="741"/>
                  <a:pt x="22" y="741"/>
                </a:cubicBezTo>
                <a:cubicBezTo>
                  <a:pt x="17" y="746"/>
                  <a:pt x="17" y="746"/>
                  <a:pt x="17" y="746"/>
                </a:cubicBezTo>
                <a:cubicBezTo>
                  <a:pt x="22" y="746"/>
                  <a:pt x="22" y="746"/>
                  <a:pt x="22" y="746"/>
                </a:cubicBezTo>
                <a:cubicBezTo>
                  <a:pt x="24" y="746"/>
                  <a:pt x="26" y="754"/>
                  <a:pt x="26" y="757"/>
                </a:cubicBezTo>
                <a:cubicBezTo>
                  <a:pt x="26" y="761"/>
                  <a:pt x="27" y="768"/>
                  <a:pt x="29" y="768"/>
                </a:cubicBezTo>
                <a:cubicBezTo>
                  <a:pt x="31" y="768"/>
                  <a:pt x="32" y="761"/>
                  <a:pt x="32" y="761"/>
                </a:cubicBezTo>
                <a:cubicBezTo>
                  <a:pt x="32" y="770"/>
                  <a:pt x="32" y="770"/>
                  <a:pt x="32" y="770"/>
                </a:cubicBezTo>
                <a:cubicBezTo>
                  <a:pt x="34" y="771"/>
                  <a:pt x="34" y="771"/>
                  <a:pt x="34" y="771"/>
                </a:cubicBezTo>
                <a:cubicBezTo>
                  <a:pt x="32" y="777"/>
                  <a:pt x="32" y="777"/>
                  <a:pt x="32" y="777"/>
                </a:cubicBezTo>
                <a:cubicBezTo>
                  <a:pt x="37" y="779"/>
                  <a:pt x="37" y="779"/>
                  <a:pt x="37" y="779"/>
                </a:cubicBezTo>
                <a:cubicBezTo>
                  <a:pt x="37" y="786"/>
                  <a:pt x="37" y="786"/>
                  <a:pt x="37" y="786"/>
                </a:cubicBezTo>
                <a:cubicBezTo>
                  <a:pt x="42" y="791"/>
                  <a:pt x="42" y="791"/>
                  <a:pt x="42" y="791"/>
                </a:cubicBezTo>
                <a:cubicBezTo>
                  <a:pt x="42" y="796"/>
                  <a:pt x="42" y="796"/>
                  <a:pt x="42" y="796"/>
                </a:cubicBezTo>
                <a:cubicBezTo>
                  <a:pt x="48" y="804"/>
                  <a:pt x="48" y="804"/>
                  <a:pt x="48" y="804"/>
                </a:cubicBezTo>
                <a:cubicBezTo>
                  <a:pt x="50" y="803"/>
                  <a:pt x="50" y="803"/>
                  <a:pt x="50" y="803"/>
                </a:cubicBezTo>
                <a:cubicBezTo>
                  <a:pt x="50" y="803"/>
                  <a:pt x="52" y="815"/>
                  <a:pt x="55" y="816"/>
                </a:cubicBezTo>
                <a:cubicBezTo>
                  <a:pt x="60" y="818"/>
                  <a:pt x="61" y="814"/>
                  <a:pt x="61" y="814"/>
                </a:cubicBezTo>
                <a:cubicBezTo>
                  <a:pt x="61" y="814"/>
                  <a:pt x="64" y="822"/>
                  <a:pt x="64" y="825"/>
                </a:cubicBezTo>
                <a:cubicBezTo>
                  <a:pt x="64" y="829"/>
                  <a:pt x="58" y="828"/>
                  <a:pt x="58" y="828"/>
                </a:cubicBezTo>
                <a:cubicBezTo>
                  <a:pt x="58" y="828"/>
                  <a:pt x="57" y="823"/>
                  <a:pt x="52" y="826"/>
                </a:cubicBezTo>
                <a:cubicBezTo>
                  <a:pt x="48" y="830"/>
                  <a:pt x="58" y="834"/>
                  <a:pt x="58" y="834"/>
                </a:cubicBezTo>
                <a:cubicBezTo>
                  <a:pt x="58" y="834"/>
                  <a:pt x="61" y="839"/>
                  <a:pt x="59" y="841"/>
                </a:cubicBezTo>
                <a:cubicBezTo>
                  <a:pt x="55" y="844"/>
                  <a:pt x="51" y="838"/>
                  <a:pt x="49" y="837"/>
                </a:cubicBezTo>
                <a:cubicBezTo>
                  <a:pt x="47" y="835"/>
                  <a:pt x="44" y="835"/>
                  <a:pt x="43" y="836"/>
                </a:cubicBezTo>
                <a:cubicBezTo>
                  <a:pt x="42" y="837"/>
                  <a:pt x="47" y="839"/>
                  <a:pt x="47" y="839"/>
                </a:cubicBezTo>
                <a:cubicBezTo>
                  <a:pt x="48" y="844"/>
                  <a:pt x="48" y="844"/>
                  <a:pt x="48" y="844"/>
                </a:cubicBezTo>
                <a:cubicBezTo>
                  <a:pt x="48" y="844"/>
                  <a:pt x="54" y="852"/>
                  <a:pt x="58" y="856"/>
                </a:cubicBezTo>
                <a:cubicBezTo>
                  <a:pt x="61" y="861"/>
                  <a:pt x="61" y="865"/>
                  <a:pt x="61" y="865"/>
                </a:cubicBezTo>
                <a:cubicBezTo>
                  <a:pt x="65" y="866"/>
                  <a:pt x="65" y="866"/>
                  <a:pt x="65" y="866"/>
                </a:cubicBezTo>
                <a:cubicBezTo>
                  <a:pt x="64" y="871"/>
                  <a:pt x="64" y="871"/>
                  <a:pt x="64" y="871"/>
                </a:cubicBezTo>
                <a:cubicBezTo>
                  <a:pt x="64" y="871"/>
                  <a:pt x="67" y="871"/>
                  <a:pt x="69" y="877"/>
                </a:cubicBezTo>
                <a:cubicBezTo>
                  <a:pt x="71" y="881"/>
                  <a:pt x="64" y="882"/>
                  <a:pt x="64" y="882"/>
                </a:cubicBezTo>
                <a:cubicBezTo>
                  <a:pt x="64" y="888"/>
                  <a:pt x="64" y="888"/>
                  <a:pt x="64" y="888"/>
                </a:cubicBezTo>
                <a:cubicBezTo>
                  <a:pt x="64" y="888"/>
                  <a:pt x="67" y="891"/>
                  <a:pt x="66" y="894"/>
                </a:cubicBezTo>
                <a:cubicBezTo>
                  <a:pt x="65" y="896"/>
                  <a:pt x="62" y="893"/>
                  <a:pt x="62" y="893"/>
                </a:cubicBezTo>
                <a:cubicBezTo>
                  <a:pt x="61" y="897"/>
                  <a:pt x="61" y="897"/>
                  <a:pt x="61" y="897"/>
                </a:cubicBezTo>
                <a:cubicBezTo>
                  <a:pt x="65" y="896"/>
                  <a:pt x="65" y="896"/>
                  <a:pt x="65" y="896"/>
                </a:cubicBezTo>
                <a:cubicBezTo>
                  <a:pt x="65" y="896"/>
                  <a:pt x="78" y="899"/>
                  <a:pt x="82" y="899"/>
                </a:cubicBezTo>
                <a:cubicBezTo>
                  <a:pt x="85" y="899"/>
                  <a:pt x="91" y="895"/>
                  <a:pt x="97" y="893"/>
                </a:cubicBezTo>
                <a:cubicBezTo>
                  <a:pt x="103" y="891"/>
                  <a:pt x="106" y="895"/>
                  <a:pt x="106" y="895"/>
                </a:cubicBezTo>
                <a:cubicBezTo>
                  <a:pt x="112" y="894"/>
                  <a:pt x="112" y="894"/>
                  <a:pt x="112" y="894"/>
                </a:cubicBezTo>
                <a:cubicBezTo>
                  <a:pt x="112" y="894"/>
                  <a:pt x="117" y="885"/>
                  <a:pt x="118" y="880"/>
                </a:cubicBezTo>
                <a:cubicBezTo>
                  <a:pt x="119" y="876"/>
                  <a:pt x="111" y="875"/>
                  <a:pt x="111" y="869"/>
                </a:cubicBezTo>
                <a:cubicBezTo>
                  <a:pt x="111" y="865"/>
                  <a:pt x="118" y="854"/>
                  <a:pt x="120" y="852"/>
                </a:cubicBezTo>
                <a:cubicBezTo>
                  <a:pt x="123" y="851"/>
                  <a:pt x="129" y="855"/>
                  <a:pt x="131" y="854"/>
                </a:cubicBezTo>
                <a:cubicBezTo>
                  <a:pt x="133" y="852"/>
                  <a:pt x="129" y="844"/>
                  <a:pt x="129" y="844"/>
                </a:cubicBezTo>
                <a:cubicBezTo>
                  <a:pt x="147" y="842"/>
                  <a:pt x="147" y="842"/>
                  <a:pt x="147" y="842"/>
                </a:cubicBezTo>
                <a:cubicBezTo>
                  <a:pt x="155" y="844"/>
                  <a:pt x="155" y="844"/>
                  <a:pt x="155" y="844"/>
                </a:cubicBezTo>
                <a:cubicBezTo>
                  <a:pt x="161" y="839"/>
                  <a:pt x="161" y="839"/>
                  <a:pt x="161" y="839"/>
                </a:cubicBezTo>
                <a:cubicBezTo>
                  <a:pt x="172" y="847"/>
                  <a:pt x="172" y="847"/>
                  <a:pt x="172" y="847"/>
                </a:cubicBezTo>
                <a:cubicBezTo>
                  <a:pt x="172" y="847"/>
                  <a:pt x="176" y="838"/>
                  <a:pt x="178" y="837"/>
                </a:cubicBezTo>
                <a:cubicBezTo>
                  <a:pt x="179" y="835"/>
                  <a:pt x="181" y="820"/>
                  <a:pt x="181" y="820"/>
                </a:cubicBezTo>
                <a:cubicBezTo>
                  <a:pt x="184" y="810"/>
                  <a:pt x="184" y="810"/>
                  <a:pt x="184" y="810"/>
                </a:cubicBezTo>
                <a:cubicBezTo>
                  <a:pt x="188" y="807"/>
                  <a:pt x="188" y="807"/>
                  <a:pt x="188" y="807"/>
                </a:cubicBezTo>
                <a:cubicBezTo>
                  <a:pt x="192" y="791"/>
                  <a:pt x="192" y="791"/>
                  <a:pt x="192" y="791"/>
                </a:cubicBezTo>
                <a:cubicBezTo>
                  <a:pt x="190" y="785"/>
                  <a:pt x="190" y="785"/>
                  <a:pt x="190" y="785"/>
                </a:cubicBezTo>
                <a:cubicBezTo>
                  <a:pt x="190" y="785"/>
                  <a:pt x="193" y="784"/>
                  <a:pt x="194" y="781"/>
                </a:cubicBezTo>
                <a:cubicBezTo>
                  <a:pt x="195" y="777"/>
                  <a:pt x="191" y="775"/>
                  <a:pt x="191" y="775"/>
                </a:cubicBezTo>
                <a:cubicBezTo>
                  <a:pt x="192" y="761"/>
                  <a:pt x="192" y="761"/>
                  <a:pt x="192" y="761"/>
                </a:cubicBezTo>
                <a:cubicBezTo>
                  <a:pt x="192" y="761"/>
                  <a:pt x="195" y="762"/>
                  <a:pt x="197" y="756"/>
                </a:cubicBezTo>
                <a:cubicBezTo>
                  <a:pt x="200" y="751"/>
                  <a:pt x="191" y="746"/>
                  <a:pt x="191" y="746"/>
                </a:cubicBezTo>
                <a:cubicBezTo>
                  <a:pt x="193" y="744"/>
                  <a:pt x="193" y="744"/>
                  <a:pt x="193" y="744"/>
                </a:cubicBezTo>
                <a:cubicBezTo>
                  <a:pt x="194" y="735"/>
                  <a:pt x="194" y="735"/>
                  <a:pt x="194" y="735"/>
                </a:cubicBezTo>
                <a:cubicBezTo>
                  <a:pt x="192" y="728"/>
                  <a:pt x="192" y="728"/>
                  <a:pt x="192" y="728"/>
                </a:cubicBezTo>
                <a:cubicBezTo>
                  <a:pt x="188" y="728"/>
                  <a:pt x="188" y="728"/>
                  <a:pt x="188" y="728"/>
                </a:cubicBezTo>
                <a:cubicBezTo>
                  <a:pt x="188" y="728"/>
                  <a:pt x="188" y="726"/>
                  <a:pt x="191" y="725"/>
                </a:cubicBezTo>
                <a:cubicBezTo>
                  <a:pt x="195" y="725"/>
                  <a:pt x="198" y="728"/>
                  <a:pt x="198" y="728"/>
                </a:cubicBezTo>
                <a:cubicBezTo>
                  <a:pt x="197" y="722"/>
                  <a:pt x="197" y="722"/>
                  <a:pt x="197" y="722"/>
                </a:cubicBezTo>
                <a:cubicBezTo>
                  <a:pt x="193" y="720"/>
                  <a:pt x="193" y="720"/>
                  <a:pt x="193" y="720"/>
                </a:cubicBezTo>
                <a:cubicBezTo>
                  <a:pt x="196" y="719"/>
                  <a:pt x="196" y="719"/>
                  <a:pt x="196" y="719"/>
                </a:cubicBezTo>
                <a:cubicBezTo>
                  <a:pt x="196" y="719"/>
                  <a:pt x="196" y="711"/>
                  <a:pt x="198" y="707"/>
                </a:cubicBezTo>
                <a:cubicBezTo>
                  <a:pt x="201" y="703"/>
                  <a:pt x="192" y="698"/>
                  <a:pt x="192" y="698"/>
                </a:cubicBezTo>
                <a:cubicBezTo>
                  <a:pt x="195" y="697"/>
                  <a:pt x="195" y="697"/>
                  <a:pt x="195" y="697"/>
                </a:cubicBezTo>
                <a:cubicBezTo>
                  <a:pt x="192" y="692"/>
                  <a:pt x="192" y="692"/>
                  <a:pt x="192" y="692"/>
                </a:cubicBezTo>
                <a:cubicBezTo>
                  <a:pt x="192" y="692"/>
                  <a:pt x="198" y="694"/>
                  <a:pt x="201" y="687"/>
                </a:cubicBezTo>
                <a:cubicBezTo>
                  <a:pt x="204" y="679"/>
                  <a:pt x="183" y="679"/>
                  <a:pt x="183" y="679"/>
                </a:cubicBezTo>
                <a:cubicBezTo>
                  <a:pt x="182" y="682"/>
                  <a:pt x="182" y="682"/>
                  <a:pt x="182" y="682"/>
                </a:cubicBezTo>
                <a:cubicBezTo>
                  <a:pt x="176" y="681"/>
                  <a:pt x="176" y="681"/>
                  <a:pt x="176" y="681"/>
                </a:cubicBezTo>
                <a:cubicBezTo>
                  <a:pt x="176" y="677"/>
                  <a:pt x="176" y="677"/>
                  <a:pt x="176" y="677"/>
                </a:cubicBezTo>
                <a:cubicBezTo>
                  <a:pt x="192" y="677"/>
                  <a:pt x="192" y="677"/>
                  <a:pt x="192" y="677"/>
                </a:cubicBezTo>
                <a:cubicBezTo>
                  <a:pt x="195" y="677"/>
                  <a:pt x="201" y="680"/>
                  <a:pt x="201" y="680"/>
                </a:cubicBezTo>
                <a:cubicBezTo>
                  <a:pt x="204" y="675"/>
                  <a:pt x="204" y="675"/>
                  <a:pt x="204" y="675"/>
                </a:cubicBezTo>
                <a:cubicBezTo>
                  <a:pt x="202" y="668"/>
                  <a:pt x="202" y="668"/>
                  <a:pt x="202" y="668"/>
                </a:cubicBezTo>
                <a:cubicBezTo>
                  <a:pt x="208" y="672"/>
                  <a:pt x="208" y="672"/>
                  <a:pt x="208" y="672"/>
                </a:cubicBezTo>
                <a:cubicBezTo>
                  <a:pt x="208" y="672"/>
                  <a:pt x="212" y="671"/>
                  <a:pt x="213" y="671"/>
                </a:cubicBezTo>
                <a:cubicBezTo>
                  <a:pt x="214" y="671"/>
                  <a:pt x="218" y="666"/>
                  <a:pt x="218" y="666"/>
                </a:cubicBezTo>
                <a:cubicBezTo>
                  <a:pt x="218" y="661"/>
                  <a:pt x="218" y="661"/>
                  <a:pt x="218" y="661"/>
                </a:cubicBezTo>
                <a:cubicBezTo>
                  <a:pt x="222" y="662"/>
                  <a:pt x="222" y="662"/>
                  <a:pt x="222" y="662"/>
                </a:cubicBezTo>
                <a:cubicBezTo>
                  <a:pt x="223" y="647"/>
                  <a:pt x="223" y="647"/>
                  <a:pt x="223" y="647"/>
                </a:cubicBezTo>
                <a:cubicBezTo>
                  <a:pt x="226" y="648"/>
                  <a:pt x="226" y="648"/>
                  <a:pt x="226" y="648"/>
                </a:cubicBezTo>
                <a:cubicBezTo>
                  <a:pt x="228" y="658"/>
                  <a:pt x="228" y="658"/>
                  <a:pt x="228" y="658"/>
                </a:cubicBezTo>
                <a:cubicBezTo>
                  <a:pt x="235" y="659"/>
                  <a:pt x="235" y="659"/>
                  <a:pt x="235" y="659"/>
                </a:cubicBezTo>
                <a:cubicBezTo>
                  <a:pt x="237" y="649"/>
                  <a:pt x="237" y="649"/>
                  <a:pt x="237" y="649"/>
                </a:cubicBezTo>
                <a:cubicBezTo>
                  <a:pt x="237" y="649"/>
                  <a:pt x="239" y="649"/>
                  <a:pt x="241" y="648"/>
                </a:cubicBezTo>
                <a:cubicBezTo>
                  <a:pt x="242" y="647"/>
                  <a:pt x="242" y="643"/>
                  <a:pt x="242" y="643"/>
                </a:cubicBezTo>
                <a:cubicBezTo>
                  <a:pt x="246" y="642"/>
                  <a:pt x="246" y="642"/>
                  <a:pt x="246" y="642"/>
                </a:cubicBezTo>
                <a:cubicBezTo>
                  <a:pt x="248" y="640"/>
                  <a:pt x="248" y="640"/>
                  <a:pt x="248" y="640"/>
                </a:cubicBezTo>
                <a:cubicBezTo>
                  <a:pt x="245" y="639"/>
                  <a:pt x="245" y="639"/>
                  <a:pt x="245" y="639"/>
                </a:cubicBezTo>
                <a:cubicBezTo>
                  <a:pt x="243" y="633"/>
                  <a:pt x="243" y="633"/>
                  <a:pt x="243" y="633"/>
                </a:cubicBezTo>
                <a:cubicBezTo>
                  <a:pt x="237" y="628"/>
                  <a:pt x="237" y="628"/>
                  <a:pt x="237" y="628"/>
                </a:cubicBezTo>
                <a:cubicBezTo>
                  <a:pt x="239" y="625"/>
                  <a:pt x="239" y="625"/>
                  <a:pt x="239" y="625"/>
                </a:cubicBezTo>
                <a:cubicBezTo>
                  <a:pt x="244" y="625"/>
                  <a:pt x="244" y="625"/>
                  <a:pt x="244" y="625"/>
                </a:cubicBezTo>
                <a:cubicBezTo>
                  <a:pt x="258" y="610"/>
                  <a:pt x="258" y="610"/>
                  <a:pt x="258" y="610"/>
                </a:cubicBezTo>
                <a:cubicBezTo>
                  <a:pt x="258" y="607"/>
                  <a:pt x="258" y="607"/>
                  <a:pt x="258" y="607"/>
                </a:cubicBezTo>
                <a:cubicBezTo>
                  <a:pt x="266" y="601"/>
                  <a:pt x="266" y="601"/>
                  <a:pt x="266" y="601"/>
                </a:cubicBezTo>
                <a:cubicBezTo>
                  <a:pt x="267" y="600"/>
                  <a:pt x="267" y="600"/>
                  <a:pt x="267" y="600"/>
                </a:cubicBezTo>
                <a:cubicBezTo>
                  <a:pt x="259" y="600"/>
                  <a:pt x="259" y="600"/>
                  <a:pt x="259" y="600"/>
                </a:cubicBezTo>
                <a:cubicBezTo>
                  <a:pt x="261" y="594"/>
                  <a:pt x="261" y="594"/>
                  <a:pt x="261" y="594"/>
                </a:cubicBezTo>
                <a:cubicBezTo>
                  <a:pt x="266" y="595"/>
                  <a:pt x="266" y="595"/>
                  <a:pt x="266" y="595"/>
                </a:cubicBezTo>
                <a:cubicBezTo>
                  <a:pt x="267" y="592"/>
                  <a:pt x="267" y="592"/>
                  <a:pt x="267" y="592"/>
                </a:cubicBezTo>
                <a:cubicBezTo>
                  <a:pt x="261" y="588"/>
                  <a:pt x="261" y="588"/>
                  <a:pt x="261" y="588"/>
                </a:cubicBezTo>
                <a:cubicBezTo>
                  <a:pt x="256" y="578"/>
                  <a:pt x="256" y="578"/>
                  <a:pt x="256" y="578"/>
                </a:cubicBezTo>
                <a:cubicBezTo>
                  <a:pt x="247" y="578"/>
                  <a:pt x="247" y="578"/>
                  <a:pt x="247" y="578"/>
                </a:cubicBezTo>
                <a:cubicBezTo>
                  <a:pt x="245" y="578"/>
                  <a:pt x="242" y="570"/>
                  <a:pt x="242" y="570"/>
                </a:cubicBezTo>
                <a:cubicBezTo>
                  <a:pt x="242" y="566"/>
                  <a:pt x="242" y="566"/>
                  <a:pt x="242" y="566"/>
                </a:cubicBezTo>
                <a:cubicBezTo>
                  <a:pt x="241" y="564"/>
                  <a:pt x="241" y="564"/>
                  <a:pt x="241" y="564"/>
                </a:cubicBezTo>
                <a:cubicBezTo>
                  <a:pt x="237" y="565"/>
                  <a:pt x="237" y="565"/>
                  <a:pt x="237" y="565"/>
                </a:cubicBezTo>
                <a:cubicBezTo>
                  <a:pt x="227" y="554"/>
                  <a:pt x="227" y="554"/>
                  <a:pt x="227" y="554"/>
                </a:cubicBezTo>
                <a:cubicBezTo>
                  <a:pt x="227" y="554"/>
                  <a:pt x="228" y="550"/>
                  <a:pt x="225" y="549"/>
                </a:cubicBezTo>
                <a:cubicBezTo>
                  <a:pt x="221" y="548"/>
                  <a:pt x="216" y="557"/>
                  <a:pt x="216" y="557"/>
                </a:cubicBezTo>
                <a:cubicBezTo>
                  <a:pt x="213" y="552"/>
                  <a:pt x="213" y="552"/>
                  <a:pt x="213" y="552"/>
                </a:cubicBezTo>
                <a:cubicBezTo>
                  <a:pt x="213" y="552"/>
                  <a:pt x="215" y="550"/>
                  <a:pt x="213" y="548"/>
                </a:cubicBezTo>
                <a:cubicBezTo>
                  <a:pt x="210" y="546"/>
                  <a:pt x="198" y="548"/>
                  <a:pt x="198" y="548"/>
                </a:cubicBezTo>
                <a:cubicBezTo>
                  <a:pt x="205" y="541"/>
                  <a:pt x="205" y="541"/>
                  <a:pt x="205" y="541"/>
                </a:cubicBezTo>
                <a:cubicBezTo>
                  <a:pt x="200" y="534"/>
                  <a:pt x="200" y="534"/>
                  <a:pt x="200" y="534"/>
                </a:cubicBezTo>
                <a:cubicBezTo>
                  <a:pt x="196" y="533"/>
                  <a:pt x="196" y="533"/>
                  <a:pt x="196" y="533"/>
                </a:cubicBezTo>
                <a:cubicBezTo>
                  <a:pt x="198" y="525"/>
                  <a:pt x="198" y="525"/>
                  <a:pt x="198" y="525"/>
                </a:cubicBezTo>
                <a:cubicBezTo>
                  <a:pt x="196" y="515"/>
                  <a:pt x="196" y="515"/>
                  <a:pt x="196" y="515"/>
                </a:cubicBezTo>
                <a:cubicBezTo>
                  <a:pt x="196" y="515"/>
                  <a:pt x="198" y="509"/>
                  <a:pt x="198" y="506"/>
                </a:cubicBezTo>
                <a:cubicBezTo>
                  <a:pt x="198" y="504"/>
                  <a:pt x="193" y="502"/>
                  <a:pt x="193" y="502"/>
                </a:cubicBezTo>
                <a:cubicBezTo>
                  <a:pt x="195" y="491"/>
                  <a:pt x="195" y="491"/>
                  <a:pt x="195" y="491"/>
                </a:cubicBezTo>
                <a:cubicBezTo>
                  <a:pt x="193" y="490"/>
                  <a:pt x="193" y="490"/>
                  <a:pt x="193" y="490"/>
                </a:cubicBezTo>
                <a:cubicBezTo>
                  <a:pt x="196" y="488"/>
                  <a:pt x="196" y="488"/>
                  <a:pt x="196" y="488"/>
                </a:cubicBezTo>
                <a:cubicBezTo>
                  <a:pt x="192" y="479"/>
                  <a:pt x="192" y="479"/>
                  <a:pt x="192" y="479"/>
                </a:cubicBezTo>
                <a:cubicBezTo>
                  <a:pt x="198" y="483"/>
                  <a:pt x="198" y="483"/>
                  <a:pt x="198" y="483"/>
                </a:cubicBezTo>
                <a:cubicBezTo>
                  <a:pt x="201" y="479"/>
                  <a:pt x="201" y="479"/>
                  <a:pt x="201" y="479"/>
                </a:cubicBezTo>
                <a:cubicBezTo>
                  <a:pt x="201" y="479"/>
                  <a:pt x="200" y="475"/>
                  <a:pt x="198" y="473"/>
                </a:cubicBezTo>
                <a:cubicBezTo>
                  <a:pt x="195" y="472"/>
                  <a:pt x="197" y="464"/>
                  <a:pt x="197" y="464"/>
                </a:cubicBezTo>
                <a:cubicBezTo>
                  <a:pt x="200" y="461"/>
                  <a:pt x="200" y="461"/>
                  <a:pt x="200" y="461"/>
                </a:cubicBezTo>
                <a:cubicBezTo>
                  <a:pt x="201" y="450"/>
                  <a:pt x="201" y="450"/>
                  <a:pt x="201" y="450"/>
                </a:cubicBezTo>
                <a:cubicBezTo>
                  <a:pt x="206" y="448"/>
                  <a:pt x="206" y="448"/>
                  <a:pt x="206" y="448"/>
                </a:cubicBezTo>
                <a:cubicBezTo>
                  <a:pt x="206" y="445"/>
                  <a:pt x="206" y="445"/>
                  <a:pt x="206" y="445"/>
                </a:cubicBezTo>
                <a:cubicBezTo>
                  <a:pt x="200" y="445"/>
                  <a:pt x="200" y="445"/>
                  <a:pt x="200" y="445"/>
                </a:cubicBezTo>
                <a:cubicBezTo>
                  <a:pt x="199" y="441"/>
                  <a:pt x="199" y="441"/>
                  <a:pt x="199" y="441"/>
                </a:cubicBezTo>
                <a:cubicBezTo>
                  <a:pt x="197" y="442"/>
                  <a:pt x="197" y="442"/>
                  <a:pt x="197" y="442"/>
                </a:cubicBezTo>
                <a:cubicBezTo>
                  <a:pt x="196" y="432"/>
                  <a:pt x="196" y="432"/>
                  <a:pt x="196" y="432"/>
                </a:cubicBezTo>
                <a:cubicBezTo>
                  <a:pt x="194" y="430"/>
                  <a:pt x="194" y="430"/>
                  <a:pt x="194" y="430"/>
                </a:cubicBezTo>
                <a:cubicBezTo>
                  <a:pt x="199" y="428"/>
                  <a:pt x="199" y="428"/>
                  <a:pt x="199" y="428"/>
                </a:cubicBezTo>
                <a:cubicBezTo>
                  <a:pt x="202" y="434"/>
                  <a:pt x="202" y="434"/>
                  <a:pt x="202" y="434"/>
                </a:cubicBezTo>
                <a:cubicBezTo>
                  <a:pt x="207" y="432"/>
                  <a:pt x="207" y="432"/>
                  <a:pt x="207" y="432"/>
                </a:cubicBezTo>
                <a:cubicBezTo>
                  <a:pt x="205" y="430"/>
                  <a:pt x="205" y="430"/>
                  <a:pt x="205" y="430"/>
                </a:cubicBezTo>
                <a:cubicBezTo>
                  <a:pt x="207" y="427"/>
                  <a:pt x="207" y="427"/>
                  <a:pt x="207" y="427"/>
                </a:cubicBezTo>
                <a:cubicBezTo>
                  <a:pt x="207" y="427"/>
                  <a:pt x="212" y="427"/>
                  <a:pt x="212" y="425"/>
                </a:cubicBezTo>
                <a:cubicBezTo>
                  <a:pt x="212" y="418"/>
                  <a:pt x="212" y="418"/>
                  <a:pt x="212" y="418"/>
                </a:cubicBezTo>
                <a:cubicBezTo>
                  <a:pt x="213" y="414"/>
                  <a:pt x="213" y="414"/>
                  <a:pt x="213" y="414"/>
                </a:cubicBezTo>
                <a:cubicBezTo>
                  <a:pt x="213" y="414"/>
                  <a:pt x="211" y="408"/>
                  <a:pt x="213" y="408"/>
                </a:cubicBezTo>
                <a:cubicBezTo>
                  <a:pt x="215" y="407"/>
                  <a:pt x="216" y="410"/>
                  <a:pt x="216" y="410"/>
                </a:cubicBezTo>
                <a:cubicBezTo>
                  <a:pt x="221" y="407"/>
                  <a:pt x="221" y="407"/>
                  <a:pt x="221" y="407"/>
                </a:cubicBezTo>
                <a:cubicBezTo>
                  <a:pt x="221" y="407"/>
                  <a:pt x="218" y="403"/>
                  <a:pt x="221" y="401"/>
                </a:cubicBezTo>
                <a:cubicBezTo>
                  <a:pt x="222" y="400"/>
                  <a:pt x="225" y="405"/>
                  <a:pt x="225" y="405"/>
                </a:cubicBezTo>
                <a:cubicBezTo>
                  <a:pt x="229" y="399"/>
                  <a:pt x="229" y="399"/>
                  <a:pt x="229" y="399"/>
                </a:cubicBezTo>
                <a:cubicBezTo>
                  <a:pt x="225" y="397"/>
                  <a:pt x="225" y="397"/>
                  <a:pt x="225" y="397"/>
                </a:cubicBezTo>
                <a:cubicBezTo>
                  <a:pt x="228" y="396"/>
                  <a:pt x="228" y="396"/>
                  <a:pt x="228" y="396"/>
                </a:cubicBezTo>
                <a:cubicBezTo>
                  <a:pt x="228" y="395"/>
                  <a:pt x="228" y="395"/>
                  <a:pt x="228" y="395"/>
                </a:cubicBezTo>
                <a:cubicBezTo>
                  <a:pt x="222" y="395"/>
                  <a:pt x="222" y="395"/>
                  <a:pt x="222" y="395"/>
                </a:cubicBezTo>
                <a:cubicBezTo>
                  <a:pt x="226" y="392"/>
                  <a:pt x="226" y="392"/>
                  <a:pt x="226" y="392"/>
                </a:cubicBezTo>
                <a:cubicBezTo>
                  <a:pt x="231" y="380"/>
                  <a:pt x="231" y="380"/>
                  <a:pt x="231" y="380"/>
                </a:cubicBezTo>
                <a:cubicBezTo>
                  <a:pt x="234" y="380"/>
                  <a:pt x="234" y="380"/>
                  <a:pt x="234" y="380"/>
                </a:cubicBezTo>
                <a:cubicBezTo>
                  <a:pt x="239" y="377"/>
                  <a:pt x="239" y="377"/>
                  <a:pt x="239" y="377"/>
                </a:cubicBezTo>
                <a:cubicBezTo>
                  <a:pt x="233" y="375"/>
                  <a:pt x="233" y="375"/>
                  <a:pt x="233" y="375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43" y="378"/>
                  <a:pt x="243" y="378"/>
                  <a:pt x="243" y="378"/>
                </a:cubicBezTo>
                <a:cubicBezTo>
                  <a:pt x="243" y="378"/>
                  <a:pt x="244" y="374"/>
                  <a:pt x="246" y="371"/>
                </a:cubicBezTo>
                <a:cubicBezTo>
                  <a:pt x="248" y="368"/>
                  <a:pt x="249" y="361"/>
                  <a:pt x="249" y="361"/>
                </a:cubicBezTo>
                <a:cubicBezTo>
                  <a:pt x="249" y="361"/>
                  <a:pt x="251" y="362"/>
                  <a:pt x="254" y="360"/>
                </a:cubicBezTo>
                <a:cubicBezTo>
                  <a:pt x="256" y="359"/>
                  <a:pt x="255" y="353"/>
                  <a:pt x="255" y="353"/>
                </a:cubicBezTo>
                <a:cubicBezTo>
                  <a:pt x="258" y="358"/>
                  <a:pt x="258" y="358"/>
                  <a:pt x="258" y="358"/>
                </a:cubicBezTo>
                <a:cubicBezTo>
                  <a:pt x="261" y="363"/>
                  <a:pt x="261" y="363"/>
                  <a:pt x="261" y="363"/>
                </a:cubicBezTo>
                <a:cubicBezTo>
                  <a:pt x="263" y="361"/>
                  <a:pt x="263" y="361"/>
                  <a:pt x="263" y="361"/>
                </a:cubicBezTo>
                <a:cubicBezTo>
                  <a:pt x="262" y="357"/>
                  <a:pt x="262" y="357"/>
                  <a:pt x="262" y="357"/>
                </a:cubicBezTo>
                <a:cubicBezTo>
                  <a:pt x="270" y="348"/>
                  <a:pt x="270" y="348"/>
                  <a:pt x="270" y="348"/>
                </a:cubicBezTo>
                <a:cubicBezTo>
                  <a:pt x="268" y="346"/>
                  <a:pt x="268" y="346"/>
                  <a:pt x="268" y="346"/>
                </a:cubicBezTo>
                <a:cubicBezTo>
                  <a:pt x="271" y="345"/>
                  <a:pt x="271" y="345"/>
                  <a:pt x="271" y="345"/>
                </a:cubicBezTo>
                <a:cubicBezTo>
                  <a:pt x="272" y="346"/>
                  <a:pt x="272" y="346"/>
                  <a:pt x="272" y="346"/>
                </a:cubicBezTo>
                <a:cubicBezTo>
                  <a:pt x="278" y="344"/>
                  <a:pt x="278" y="344"/>
                  <a:pt x="278" y="344"/>
                </a:cubicBezTo>
                <a:cubicBezTo>
                  <a:pt x="278" y="340"/>
                  <a:pt x="278" y="340"/>
                  <a:pt x="278" y="340"/>
                </a:cubicBezTo>
                <a:cubicBezTo>
                  <a:pt x="280" y="344"/>
                  <a:pt x="280" y="344"/>
                  <a:pt x="280" y="344"/>
                </a:cubicBezTo>
                <a:cubicBezTo>
                  <a:pt x="281" y="334"/>
                  <a:pt x="281" y="334"/>
                  <a:pt x="281" y="334"/>
                </a:cubicBezTo>
                <a:cubicBezTo>
                  <a:pt x="284" y="339"/>
                  <a:pt x="284" y="339"/>
                  <a:pt x="284" y="339"/>
                </a:cubicBezTo>
                <a:cubicBezTo>
                  <a:pt x="290" y="333"/>
                  <a:pt x="290" y="333"/>
                  <a:pt x="290" y="333"/>
                </a:cubicBezTo>
                <a:cubicBezTo>
                  <a:pt x="290" y="333"/>
                  <a:pt x="293" y="325"/>
                  <a:pt x="294" y="321"/>
                </a:cubicBezTo>
                <a:cubicBezTo>
                  <a:pt x="295" y="318"/>
                  <a:pt x="293" y="313"/>
                  <a:pt x="293" y="313"/>
                </a:cubicBezTo>
                <a:cubicBezTo>
                  <a:pt x="298" y="308"/>
                  <a:pt x="298" y="308"/>
                  <a:pt x="298" y="308"/>
                </a:cubicBezTo>
                <a:cubicBezTo>
                  <a:pt x="299" y="302"/>
                  <a:pt x="299" y="302"/>
                  <a:pt x="299" y="302"/>
                </a:cubicBezTo>
                <a:cubicBezTo>
                  <a:pt x="309" y="293"/>
                  <a:pt x="309" y="293"/>
                  <a:pt x="309" y="293"/>
                </a:cubicBezTo>
                <a:cubicBezTo>
                  <a:pt x="310" y="287"/>
                  <a:pt x="310" y="287"/>
                  <a:pt x="310" y="287"/>
                </a:cubicBezTo>
                <a:cubicBezTo>
                  <a:pt x="306" y="288"/>
                  <a:pt x="306" y="288"/>
                  <a:pt x="306" y="288"/>
                </a:cubicBezTo>
                <a:cubicBezTo>
                  <a:pt x="304" y="286"/>
                  <a:pt x="304" y="286"/>
                  <a:pt x="304" y="286"/>
                </a:cubicBezTo>
                <a:cubicBezTo>
                  <a:pt x="308" y="285"/>
                  <a:pt x="308" y="285"/>
                  <a:pt x="308" y="285"/>
                </a:cubicBezTo>
                <a:cubicBezTo>
                  <a:pt x="309" y="283"/>
                  <a:pt x="309" y="283"/>
                  <a:pt x="309" y="283"/>
                </a:cubicBezTo>
                <a:cubicBezTo>
                  <a:pt x="299" y="283"/>
                  <a:pt x="299" y="283"/>
                  <a:pt x="299" y="283"/>
                </a:cubicBezTo>
                <a:cubicBezTo>
                  <a:pt x="295" y="277"/>
                  <a:pt x="295" y="277"/>
                  <a:pt x="295" y="277"/>
                </a:cubicBezTo>
                <a:cubicBezTo>
                  <a:pt x="298" y="269"/>
                  <a:pt x="298" y="269"/>
                  <a:pt x="298" y="269"/>
                </a:cubicBezTo>
                <a:cubicBezTo>
                  <a:pt x="293" y="269"/>
                  <a:pt x="293" y="269"/>
                  <a:pt x="293" y="269"/>
                </a:cubicBezTo>
                <a:cubicBezTo>
                  <a:pt x="295" y="261"/>
                  <a:pt x="295" y="261"/>
                  <a:pt x="295" y="261"/>
                </a:cubicBezTo>
                <a:cubicBezTo>
                  <a:pt x="298" y="259"/>
                  <a:pt x="298" y="259"/>
                  <a:pt x="298" y="259"/>
                </a:cubicBezTo>
                <a:cubicBezTo>
                  <a:pt x="303" y="246"/>
                  <a:pt x="303" y="246"/>
                  <a:pt x="303" y="246"/>
                </a:cubicBezTo>
                <a:cubicBezTo>
                  <a:pt x="303" y="246"/>
                  <a:pt x="293" y="238"/>
                  <a:pt x="295" y="234"/>
                </a:cubicBezTo>
                <a:cubicBezTo>
                  <a:pt x="296" y="230"/>
                  <a:pt x="304" y="231"/>
                  <a:pt x="309" y="229"/>
                </a:cubicBezTo>
                <a:cubicBezTo>
                  <a:pt x="315" y="226"/>
                  <a:pt x="307" y="221"/>
                  <a:pt x="307" y="221"/>
                </a:cubicBezTo>
                <a:cubicBezTo>
                  <a:pt x="313" y="219"/>
                  <a:pt x="313" y="219"/>
                  <a:pt x="313" y="219"/>
                </a:cubicBezTo>
                <a:cubicBezTo>
                  <a:pt x="313" y="216"/>
                  <a:pt x="313" y="216"/>
                  <a:pt x="313" y="216"/>
                </a:cubicBezTo>
                <a:cubicBezTo>
                  <a:pt x="319" y="216"/>
                  <a:pt x="319" y="216"/>
                  <a:pt x="319" y="216"/>
                </a:cubicBezTo>
                <a:cubicBezTo>
                  <a:pt x="315" y="196"/>
                  <a:pt x="315" y="196"/>
                  <a:pt x="315" y="196"/>
                </a:cubicBezTo>
                <a:cubicBezTo>
                  <a:pt x="319" y="196"/>
                  <a:pt x="319" y="196"/>
                  <a:pt x="319" y="196"/>
                </a:cubicBezTo>
                <a:cubicBezTo>
                  <a:pt x="322" y="201"/>
                  <a:pt x="322" y="201"/>
                  <a:pt x="322" y="201"/>
                </a:cubicBezTo>
                <a:cubicBezTo>
                  <a:pt x="326" y="201"/>
                  <a:pt x="326" y="201"/>
                  <a:pt x="326" y="201"/>
                </a:cubicBezTo>
                <a:cubicBezTo>
                  <a:pt x="324" y="193"/>
                  <a:pt x="324" y="193"/>
                  <a:pt x="324" y="193"/>
                </a:cubicBezTo>
                <a:cubicBezTo>
                  <a:pt x="329" y="195"/>
                  <a:pt x="329" y="195"/>
                  <a:pt x="329" y="195"/>
                </a:cubicBezTo>
                <a:cubicBezTo>
                  <a:pt x="329" y="199"/>
                  <a:pt x="329" y="199"/>
                  <a:pt x="329" y="199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7" y="205"/>
                  <a:pt x="337" y="205"/>
                  <a:pt x="337" y="205"/>
                </a:cubicBezTo>
                <a:cubicBezTo>
                  <a:pt x="340" y="200"/>
                  <a:pt x="340" y="200"/>
                  <a:pt x="340" y="200"/>
                </a:cubicBezTo>
                <a:cubicBezTo>
                  <a:pt x="339" y="196"/>
                  <a:pt x="339" y="196"/>
                  <a:pt x="339" y="196"/>
                </a:cubicBezTo>
                <a:cubicBezTo>
                  <a:pt x="350" y="196"/>
                  <a:pt x="350" y="196"/>
                  <a:pt x="350" y="196"/>
                </a:cubicBezTo>
                <a:cubicBezTo>
                  <a:pt x="354" y="193"/>
                  <a:pt x="354" y="193"/>
                  <a:pt x="354" y="193"/>
                </a:cubicBezTo>
                <a:cubicBezTo>
                  <a:pt x="357" y="196"/>
                  <a:pt x="357" y="196"/>
                  <a:pt x="357" y="196"/>
                </a:cubicBezTo>
                <a:cubicBezTo>
                  <a:pt x="360" y="196"/>
                  <a:pt x="360" y="196"/>
                  <a:pt x="360" y="196"/>
                </a:cubicBezTo>
                <a:cubicBezTo>
                  <a:pt x="360" y="194"/>
                  <a:pt x="360" y="194"/>
                  <a:pt x="360" y="194"/>
                </a:cubicBezTo>
                <a:cubicBezTo>
                  <a:pt x="365" y="195"/>
                  <a:pt x="365" y="195"/>
                  <a:pt x="365" y="195"/>
                </a:cubicBezTo>
                <a:lnTo>
                  <a:pt x="364" y="188"/>
                </a:lnTo>
                <a:close/>
                <a:moveTo>
                  <a:pt x="14" y="718"/>
                </a:moveTo>
                <a:cubicBezTo>
                  <a:pt x="21" y="719"/>
                  <a:pt x="21" y="719"/>
                  <a:pt x="21" y="719"/>
                </a:cubicBezTo>
                <a:cubicBezTo>
                  <a:pt x="22" y="712"/>
                  <a:pt x="22" y="712"/>
                  <a:pt x="22" y="712"/>
                </a:cubicBezTo>
                <a:cubicBezTo>
                  <a:pt x="19" y="709"/>
                  <a:pt x="19" y="709"/>
                  <a:pt x="19" y="709"/>
                </a:cubicBezTo>
                <a:cubicBezTo>
                  <a:pt x="17" y="712"/>
                  <a:pt x="17" y="712"/>
                  <a:pt x="17" y="712"/>
                </a:cubicBezTo>
                <a:cubicBezTo>
                  <a:pt x="16" y="712"/>
                  <a:pt x="16" y="712"/>
                  <a:pt x="16" y="712"/>
                </a:cubicBezTo>
                <a:cubicBezTo>
                  <a:pt x="8" y="720"/>
                  <a:pt x="8" y="720"/>
                  <a:pt x="8" y="720"/>
                </a:cubicBezTo>
                <a:cubicBezTo>
                  <a:pt x="14" y="721"/>
                  <a:pt x="14" y="721"/>
                  <a:pt x="14" y="721"/>
                </a:cubicBezTo>
                <a:lnTo>
                  <a:pt x="14" y="718"/>
                </a:lnTo>
                <a:close/>
                <a:moveTo>
                  <a:pt x="20" y="727"/>
                </a:moveTo>
                <a:cubicBezTo>
                  <a:pt x="19" y="723"/>
                  <a:pt x="19" y="723"/>
                  <a:pt x="19" y="723"/>
                </a:cubicBezTo>
                <a:cubicBezTo>
                  <a:pt x="11" y="725"/>
                  <a:pt x="11" y="725"/>
                  <a:pt x="11" y="725"/>
                </a:cubicBezTo>
                <a:cubicBezTo>
                  <a:pt x="13" y="728"/>
                  <a:pt x="13" y="728"/>
                  <a:pt x="13" y="728"/>
                </a:cubicBezTo>
                <a:cubicBezTo>
                  <a:pt x="13" y="730"/>
                  <a:pt x="13" y="730"/>
                  <a:pt x="13" y="730"/>
                </a:cubicBezTo>
                <a:cubicBezTo>
                  <a:pt x="16" y="730"/>
                  <a:pt x="16" y="730"/>
                  <a:pt x="16" y="730"/>
                </a:cubicBezTo>
                <a:cubicBezTo>
                  <a:pt x="17" y="727"/>
                  <a:pt x="17" y="727"/>
                  <a:pt x="17" y="727"/>
                </a:cubicBezTo>
                <a:lnTo>
                  <a:pt x="20" y="727"/>
                </a:lnTo>
                <a:close/>
                <a:moveTo>
                  <a:pt x="211" y="760"/>
                </a:moveTo>
                <a:cubicBezTo>
                  <a:pt x="207" y="765"/>
                  <a:pt x="207" y="765"/>
                  <a:pt x="207" y="765"/>
                </a:cubicBezTo>
                <a:cubicBezTo>
                  <a:pt x="208" y="771"/>
                  <a:pt x="208" y="771"/>
                  <a:pt x="208" y="771"/>
                </a:cubicBezTo>
                <a:cubicBezTo>
                  <a:pt x="207" y="771"/>
                  <a:pt x="207" y="771"/>
                  <a:pt x="207" y="771"/>
                </a:cubicBezTo>
                <a:cubicBezTo>
                  <a:pt x="207" y="773"/>
                  <a:pt x="207" y="773"/>
                  <a:pt x="207" y="773"/>
                </a:cubicBezTo>
                <a:cubicBezTo>
                  <a:pt x="205" y="783"/>
                  <a:pt x="205" y="783"/>
                  <a:pt x="205" y="783"/>
                </a:cubicBezTo>
                <a:cubicBezTo>
                  <a:pt x="202" y="784"/>
                  <a:pt x="202" y="784"/>
                  <a:pt x="202" y="784"/>
                </a:cubicBezTo>
                <a:cubicBezTo>
                  <a:pt x="200" y="792"/>
                  <a:pt x="200" y="792"/>
                  <a:pt x="200" y="792"/>
                </a:cubicBezTo>
                <a:cubicBezTo>
                  <a:pt x="198" y="792"/>
                  <a:pt x="198" y="792"/>
                  <a:pt x="198" y="792"/>
                </a:cubicBezTo>
                <a:cubicBezTo>
                  <a:pt x="198" y="792"/>
                  <a:pt x="195" y="797"/>
                  <a:pt x="194" y="801"/>
                </a:cubicBezTo>
                <a:cubicBezTo>
                  <a:pt x="193" y="804"/>
                  <a:pt x="194" y="807"/>
                  <a:pt x="193" y="808"/>
                </a:cubicBezTo>
                <a:cubicBezTo>
                  <a:pt x="193" y="810"/>
                  <a:pt x="190" y="812"/>
                  <a:pt x="190" y="816"/>
                </a:cubicBezTo>
                <a:cubicBezTo>
                  <a:pt x="190" y="821"/>
                  <a:pt x="190" y="821"/>
                  <a:pt x="190" y="821"/>
                </a:cubicBezTo>
                <a:cubicBezTo>
                  <a:pt x="193" y="823"/>
                  <a:pt x="193" y="823"/>
                  <a:pt x="193" y="823"/>
                </a:cubicBezTo>
                <a:cubicBezTo>
                  <a:pt x="192" y="836"/>
                  <a:pt x="192" y="836"/>
                  <a:pt x="192" y="836"/>
                </a:cubicBezTo>
                <a:cubicBezTo>
                  <a:pt x="192" y="836"/>
                  <a:pt x="196" y="833"/>
                  <a:pt x="197" y="830"/>
                </a:cubicBezTo>
                <a:cubicBezTo>
                  <a:pt x="198" y="825"/>
                  <a:pt x="197" y="824"/>
                  <a:pt x="197" y="822"/>
                </a:cubicBezTo>
                <a:cubicBezTo>
                  <a:pt x="197" y="820"/>
                  <a:pt x="199" y="817"/>
                  <a:pt x="200" y="815"/>
                </a:cubicBezTo>
                <a:cubicBezTo>
                  <a:pt x="201" y="813"/>
                  <a:pt x="200" y="807"/>
                  <a:pt x="200" y="807"/>
                </a:cubicBezTo>
                <a:cubicBezTo>
                  <a:pt x="204" y="796"/>
                  <a:pt x="204" y="796"/>
                  <a:pt x="204" y="796"/>
                </a:cubicBezTo>
                <a:cubicBezTo>
                  <a:pt x="206" y="796"/>
                  <a:pt x="206" y="796"/>
                  <a:pt x="206" y="796"/>
                </a:cubicBezTo>
                <a:cubicBezTo>
                  <a:pt x="208" y="788"/>
                  <a:pt x="208" y="788"/>
                  <a:pt x="208" y="788"/>
                </a:cubicBezTo>
                <a:cubicBezTo>
                  <a:pt x="207" y="785"/>
                  <a:pt x="207" y="785"/>
                  <a:pt x="207" y="785"/>
                </a:cubicBezTo>
                <a:cubicBezTo>
                  <a:pt x="209" y="783"/>
                  <a:pt x="209" y="783"/>
                  <a:pt x="209" y="783"/>
                </a:cubicBezTo>
                <a:cubicBezTo>
                  <a:pt x="208" y="782"/>
                  <a:pt x="208" y="782"/>
                  <a:pt x="208" y="782"/>
                </a:cubicBezTo>
                <a:cubicBezTo>
                  <a:pt x="210" y="779"/>
                  <a:pt x="210" y="779"/>
                  <a:pt x="210" y="779"/>
                </a:cubicBezTo>
                <a:cubicBezTo>
                  <a:pt x="209" y="777"/>
                  <a:pt x="209" y="777"/>
                  <a:pt x="209" y="777"/>
                </a:cubicBezTo>
                <a:cubicBezTo>
                  <a:pt x="212" y="772"/>
                  <a:pt x="212" y="772"/>
                  <a:pt x="212" y="772"/>
                </a:cubicBezTo>
                <a:cubicBezTo>
                  <a:pt x="211" y="766"/>
                  <a:pt x="211" y="766"/>
                  <a:pt x="211" y="766"/>
                </a:cubicBezTo>
                <a:cubicBezTo>
                  <a:pt x="214" y="763"/>
                  <a:pt x="214" y="763"/>
                  <a:pt x="214" y="763"/>
                </a:cubicBezTo>
                <a:lnTo>
                  <a:pt x="211" y="760"/>
                </a:lnTo>
                <a:close/>
                <a:moveTo>
                  <a:pt x="277" y="731"/>
                </a:moveTo>
                <a:cubicBezTo>
                  <a:pt x="281" y="724"/>
                  <a:pt x="281" y="724"/>
                  <a:pt x="281" y="724"/>
                </a:cubicBezTo>
                <a:cubicBezTo>
                  <a:pt x="278" y="718"/>
                  <a:pt x="278" y="718"/>
                  <a:pt x="278" y="718"/>
                </a:cubicBezTo>
                <a:cubicBezTo>
                  <a:pt x="272" y="719"/>
                  <a:pt x="272" y="719"/>
                  <a:pt x="272" y="719"/>
                </a:cubicBezTo>
                <a:cubicBezTo>
                  <a:pt x="270" y="724"/>
                  <a:pt x="270" y="724"/>
                  <a:pt x="270" y="724"/>
                </a:cubicBezTo>
                <a:cubicBezTo>
                  <a:pt x="270" y="719"/>
                  <a:pt x="270" y="719"/>
                  <a:pt x="270" y="719"/>
                </a:cubicBezTo>
                <a:cubicBezTo>
                  <a:pt x="270" y="719"/>
                  <a:pt x="267" y="719"/>
                  <a:pt x="266" y="720"/>
                </a:cubicBezTo>
                <a:cubicBezTo>
                  <a:pt x="264" y="721"/>
                  <a:pt x="263" y="724"/>
                  <a:pt x="263" y="724"/>
                </a:cubicBezTo>
                <a:cubicBezTo>
                  <a:pt x="263" y="724"/>
                  <a:pt x="262" y="723"/>
                  <a:pt x="259" y="726"/>
                </a:cubicBezTo>
                <a:cubicBezTo>
                  <a:pt x="257" y="729"/>
                  <a:pt x="253" y="739"/>
                  <a:pt x="253" y="739"/>
                </a:cubicBezTo>
                <a:cubicBezTo>
                  <a:pt x="253" y="739"/>
                  <a:pt x="248" y="741"/>
                  <a:pt x="248" y="746"/>
                </a:cubicBezTo>
                <a:cubicBezTo>
                  <a:pt x="247" y="753"/>
                  <a:pt x="253" y="753"/>
                  <a:pt x="253" y="757"/>
                </a:cubicBezTo>
                <a:cubicBezTo>
                  <a:pt x="251" y="762"/>
                  <a:pt x="249" y="763"/>
                  <a:pt x="249" y="763"/>
                </a:cubicBezTo>
                <a:cubicBezTo>
                  <a:pt x="251" y="765"/>
                  <a:pt x="251" y="765"/>
                  <a:pt x="251" y="765"/>
                </a:cubicBezTo>
                <a:cubicBezTo>
                  <a:pt x="251" y="772"/>
                  <a:pt x="251" y="772"/>
                  <a:pt x="251" y="772"/>
                </a:cubicBezTo>
                <a:cubicBezTo>
                  <a:pt x="254" y="773"/>
                  <a:pt x="254" y="773"/>
                  <a:pt x="254" y="773"/>
                </a:cubicBezTo>
                <a:cubicBezTo>
                  <a:pt x="254" y="776"/>
                  <a:pt x="254" y="776"/>
                  <a:pt x="254" y="776"/>
                </a:cubicBezTo>
                <a:cubicBezTo>
                  <a:pt x="254" y="776"/>
                  <a:pt x="257" y="775"/>
                  <a:pt x="257" y="776"/>
                </a:cubicBezTo>
                <a:cubicBezTo>
                  <a:pt x="257" y="777"/>
                  <a:pt x="255" y="778"/>
                  <a:pt x="255" y="778"/>
                </a:cubicBezTo>
                <a:cubicBezTo>
                  <a:pt x="255" y="782"/>
                  <a:pt x="255" y="782"/>
                  <a:pt x="255" y="782"/>
                </a:cubicBezTo>
                <a:cubicBezTo>
                  <a:pt x="255" y="783"/>
                  <a:pt x="253" y="787"/>
                  <a:pt x="253" y="787"/>
                </a:cubicBezTo>
                <a:cubicBezTo>
                  <a:pt x="258" y="785"/>
                  <a:pt x="258" y="785"/>
                  <a:pt x="258" y="785"/>
                </a:cubicBezTo>
                <a:cubicBezTo>
                  <a:pt x="261" y="779"/>
                  <a:pt x="261" y="779"/>
                  <a:pt x="261" y="779"/>
                </a:cubicBezTo>
                <a:cubicBezTo>
                  <a:pt x="260" y="779"/>
                  <a:pt x="260" y="779"/>
                  <a:pt x="260" y="779"/>
                </a:cubicBezTo>
                <a:cubicBezTo>
                  <a:pt x="261" y="774"/>
                  <a:pt x="261" y="774"/>
                  <a:pt x="261" y="774"/>
                </a:cubicBezTo>
                <a:cubicBezTo>
                  <a:pt x="262" y="772"/>
                  <a:pt x="262" y="772"/>
                  <a:pt x="262" y="772"/>
                </a:cubicBezTo>
                <a:cubicBezTo>
                  <a:pt x="261" y="772"/>
                  <a:pt x="261" y="772"/>
                  <a:pt x="261" y="772"/>
                </a:cubicBezTo>
                <a:cubicBezTo>
                  <a:pt x="266" y="766"/>
                  <a:pt x="266" y="766"/>
                  <a:pt x="266" y="766"/>
                </a:cubicBezTo>
                <a:cubicBezTo>
                  <a:pt x="271" y="763"/>
                  <a:pt x="271" y="763"/>
                  <a:pt x="271" y="763"/>
                </a:cubicBezTo>
                <a:cubicBezTo>
                  <a:pt x="271" y="758"/>
                  <a:pt x="271" y="758"/>
                  <a:pt x="271" y="758"/>
                </a:cubicBezTo>
                <a:cubicBezTo>
                  <a:pt x="277" y="750"/>
                  <a:pt x="277" y="750"/>
                  <a:pt x="277" y="750"/>
                </a:cubicBezTo>
                <a:cubicBezTo>
                  <a:pt x="274" y="750"/>
                  <a:pt x="274" y="750"/>
                  <a:pt x="274" y="750"/>
                </a:cubicBezTo>
                <a:cubicBezTo>
                  <a:pt x="271" y="746"/>
                  <a:pt x="271" y="746"/>
                  <a:pt x="271" y="746"/>
                </a:cubicBezTo>
                <a:cubicBezTo>
                  <a:pt x="271" y="746"/>
                  <a:pt x="273" y="743"/>
                  <a:pt x="274" y="740"/>
                </a:cubicBezTo>
                <a:cubicBezTo>
                  <a:pt x="274" y="738"/>
                  <a:pt x="271" y="735"/>
                  <a:pt x="271" y="735"/>
                </a:cubicBezTo>
                <a:cubicBezTo>
                  <a:pt x="272" y="730"/>
                  <a:pt x="272" y="730"/>
                  <a:pt x="272" y="730"/>
                </a:cubicBezTo>
                <a:lnTo>
                  <a:pt x="277" y="731"/>
                </a:lnTo>
                <a:close/>
                <a:moveTo>
                  <a:pt x="280" y="719"/>
                </a:moveTo>
                <a:cubicBezTo>
                  <a:pt x="282" y="721"/>
                  <a:pt x="282" y="721"/>
                  <a:pt x="282" y="721"/>
                </a:cubicBezTo>
                <a:cubicBezTo>
                  <a:pt x="286" y="711"/>
                  <a:pt x="286" y="711"/>
                  <a:pt x="286" y="711"/>
                </a:cubicBezTo>
                <a:cubicBezTo>
                  <a:pt x="281" y="712"/>
                  <a:pt x="281" y="712"/>
                  <a:pt x="281" y="712"/>
                </a:cubicBezTo>
                <a:lnTo>
                  <a:pt x="280" y="719"/>
                </a:lnTo>
                <a:close/>
                <a:moveTo>
                  <a:pt x="286" y="715"/>
                </a:moveTo>
                <a:cubicBezTo>
                  <a:pt x="290" y="715"/>
                  <a:pt x="290" y="715"/>
                  <a:pt x="290" y="715"/>
                </a:cubicBezTo>
                <a:cubicBezTo>
                  <a:pt x="291" y="712"/>
                  <a:pt x="291" y="712"/>
                  <a:pt x="291" y="712"/>
                </a:cubicBezTo>
                <a:cubicBezTo>
                  <a:pt x="288" y="712"/>
                  <a:pt x="288" y="712"/>
                  <a:pt x="288" y="712"/>
                </a:cubicBezTo>
                <a:lnTo>
                  <a:pt x="286" y="715"/>
                </a:lnTo>
                <a:close/>
                <a:moveTo>
                  <a:pt x="282" y="691"/>
                </a:moveTo>
                <a:cubicBezTo>
                  <a:pt x="287" y="688"/>
                  <a:pt x="287" y="688"/>
                  <a:pt x="287" y="688"/>
                </a:cubicBezTo>
                <a:cubicBezTo>
                  <a:pt x="280" y="684"/>
                  <a:pt x="280" y="684"/>
                  <a:pt x="280" y="684"/>
                </a:cubicBezTo>
                <a:cubicBezTo>
                  <a:pt x="281" y="689"/>
                  <a:pt x="281" y="689"/>
                  <a:pt x="281" y="689"/>
                </a:cubicBezTo>
                <a:lnTo>
                  <a:pt x="282" y="691"/>
                </a:lnTo>
                <a:close/>
                <a:moveTo>
                  <a:pt x="243" y="630"/>
                </a:moveTo>
                <a:cubicBezTo>
                  <a:pt x="255" y="631"/>
                  <a:pt x="255" y="631"/>
                  <a:pt x="255" y="631"/>
                </a:cubicBezTo>
                <a:cubicBezTo>
                  <a:pt x="256" y="630"/>
                  <a:pt x="256" y="630"/>
                  <a:pt x="256" y="630"/>
                </a:cubicBezTo>
                <a:cubicBezTo>
                  <a:pt x="254" y="626"/>
                  <a:pt x="254" y="626"/>
                  <a:pt x="254" y="626"/>
                </a:cubicBezTo>
                <a:cubicBezTo>
                  <a:pt x="251" y="625"/>
                  <a:pt x="251" y="625"/>
                  <a:pt x="251" y="625"/>
                </a:cubicBezTo>
                <a:cubicBezTo>
                  <a:pt x="248" y="626"/>
                  <a:pt x="248" y="626"/>
                  <a:pt x="248" y="626"/>
                </a:cubicBezTo>
                <a:cubicBezTo>
                  <a:pt x="249" y="628"/>
                  <a:pt x="249" y="628"/>
                  <a:pt x="249" y="628"/>
                </a:cubicBezTo>
                <a:cubicBezTo>
                  <a:pt x="243" y="628"/>
                  <a:pt x="243" y="628"/>
                  <a:pt x="243" y="628"/>
                </a:cubicBezTo>
                <a:lnTo>
                  <a:pt x="243" y="630"/>
                </a:lnTo>
                <a:close/>
                <a:moveTo>
                  <a:pt x="254" y="615"/>
                </a:moveTo>
                <a:cubicBezTo>
                  <a:pt x="253" y="620"/>
                  <a:pt x="253" y="620"/>
                  <a:pt x="253" y="620"/>
                </a:cubicBezTo>
                <a:cubicBezTo>
                  <a:pt x="258" y="617"/>
                  <a:pt x="258" y="617"/>
                  <a:pt x="258" y="617"/>
                </a:cubicBezTo>
                <a:lnTo>
                  <a:pt x="254" y="615"/>
                </a:lnTo>
                <a:close/>
                <a:moveTo>
                  <a:pt x="266" y="610"/>
                </a:moveTo>
                <a:cubicBezTo>
                  <a:pt x="265" y="607"/>
                  <a:pt x="265" y="607"/>
                  <a:pt x="265" y="60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62" y="612"/>
                  <a:pt x="262" y="612"/>
                  <a:pt x="262" y="612"/>
                </a:cubicBezTo>
                <a:lnTo>
                  <a:pt x="266" y="610"/>
                </a:lnTo>
                <a:close/>
                <a:moveTo>
                  <a:pt x="258" y="630"/>
                </a:moveTo>
                <a:cubicBezTo>
                  <a:pt x="261" y="629"/>
                  <a:pt x="261" y="629"/>
                  <a:pt x="261" y="629"/>
                </a:cubicBezTo>
                <a:cubicBezTo>
                  <a:pt x="258" y="626"/>
                  <a:pt x="258" y="626"/>
                  <a:pt x="258" y="626"/>
                </a:cubicBezTo>
                <a:lnTo>
                  <a:pt x="258" y="630"/>
                </a:lnTo>
                <a:close/>
                <a:moveTo>
                  <a:pt x="249" y="651"/>
                </a:moveTo>
                <a:cubicBezTo>
                  <a:pt x="253" y="644"/>
                  <a:pt x="253" y="644"/>
                  <a:pt x="253" y="644"/>
                </a:cubicBezTo>
                <a:cubicBezTo>
                  <a:pt x="250" y="643"/>
                  <a:pt x="250" y="643"/>
                  <a:pt x="250" y="643"/>
                </a:cubicBezTo>
                <a:cubicBezTo>
                  <a:pt x="246" y="649"/>
                  <a:pt x="246" y="649"/>
                  <a:pt x="246" y="649"/>
                </a:cubicBezTo>
                <a:lnTo>
                  <a:pt x="249" y="651"/>
                </a:lnTo>
                <a:close/>
                <a:moveTo>
                  <a:pt x="245" y="653"/>
                </a:moveTo>
                <a:cubicBezTo>
                  <a:pt x="244" y="656"/>
                  <a:pt x="245" y="658"/>
                  <a:pt x="247" y="656"/>
                </a:cubicBezTo>
                <a:cubicBezTo>
                  <a:pt x="249" y="653"/>
                  <a:pt x="246" y="651"/>
                  <a:pt x="245" y="653"/>
                </a:cubicBezTo>
                <a:close/>
                <a:moveTo>
                  <a:pt x="238" y="652"/>
                </a:moveTo>
                <a:cubicBezTo>
                  <a:pt x="241" y="653"/>
                  <a:pt x="241" y="653"/>
                  <a:pt x="241" y="653"/>
                </a:cubicBezTo>
                <a:cubicBezTo>
                  <a:pt x="243" y="649"/>
                  <a:pt x="243" y="649"/>
                  <a:pt x="243" y="649"/>
                </a:cubicBezTo>
                <a:cubicBezTo>
                  <a:pt x="242" y="649"/>
                  <a:pt x="242" y="649"/>
                  <a:pt x="242" y="649"/>
                </a:cubicBezTo>
                <a:lnTo>
                  <a:pt x="238" y="652"/>
                </a:lnTo>
                <a:close/>
                <a:moveTo>
                  <a:pt x="251" y="632"/>
                </a:moveTo>
                <a:cubicBezTo>
                  <a:pt x="249" y="633"/>
                  <a:pt x="249" y="633"/>
                  <a:pt x="249" y="633"/>
                </a:cubicBezTo>
                <a:cubicBezTo>
                  <a:pt x="246" y="635"/>
                  <a:pt x="246" y="635"/>
                  <a:pt x="246" y="635"/>
                </a:cubicBezTo>
                <a:cubicBezTo>
                  <a:pt x="251" y="636"/>
                  <a:pt x="251" y="636"/>
                  <a:pt x="251" y="636"/>
                </a:cubicBezTo>
                <a:lnTo>
                  <a:pt x="251" y="632"/>
                </a:lnTo>
                <a:close/>
                <a:moveTo>
                  <a:pt x="229" y="662"/>
                </a:moveTo>
                <a:cubicBezTo>
                  <a:pt x="229" y="664"/>
                  <a:pt x="229" y="664"/>
                  <a:pt x="229" y="664"/>
                </a:cubicBezTo>
                <a:cubicBezTo>
                  <a:pt x="232" y="666"/>
                  <a:pt x="232" y="666"/>
                  <a:pt x="232" y="666"/>
                </a:cubicBezTo>
                <a:cubicBezTo>
                  <a:pt x="231" y="661"/>
                  <a:pt x="231" y="661"/>
                  <a:pt x="231" y="661"/>
                </a:cubicBezTo>
                <a:lnTo>
                  <a:pt x="229" y="662"/>
                </a:lnTo>
                <a:close/>
                <a:moveTo>
                  <a:pt x="246" y="562"/>
                </a:moveTo>
                <a:cubicBezTo>
                  <a:pt x="244" y="562"/>
                  <a:pt x="244" y="562"/>
                  <a:pt x="244" y="562"/>
                </a:cubicBezTo>
                <a:cubicBezTo>
                  <a:pt x="243" y="558"/>
                  <a:pt x="243" y="558"/>
                  <a:pt x="243" y="558"/>
                </a:cubicBezTo>
                <a:cubicBezTo>
                  <a:pt x="241" y="554"/>
                  <a:pt x="241" y="554"/>
                  <a:pt x="241" y="554"/>
                </a:cubicBezTo>
                <a:cubicBezTo>
                  <a:pt x="240" y="554"/>
                  <a:pt x="240" y="554"/>
                  <a:pt x="240" y="554"/>
                </a:cubicBezTo>
                <a:cubicBezTo>
                  <a:pt x="241" y="560"/>
                  <a:pt x="241" y="560"/>
                  <a:pt x="241" y="560"/>
                </a:cubicBezTo>
                <a:cubicBezTo>
                  <a:pt x="246" y="567"/>
                  <a:pt x="246" y="567"/>
                  <a:pt x="246" y="567"/>
                </a:cubicBezTo>
                <a:lnTo>
                  <a:pt x="246" y="562"/>
                </a:lnTo>
                <a:close/>
                <a:moveTo>
                  <a:pt x="245" y="571"/>
                </a:moveTo>
                <a:cubicBezTo>
                  <a:pt x="248" y="572"/>
                  <a:pt x="249" y="569"/>
                  <a:pt x="246" y="569"/>
                </a:cubicBezTo>
                <a:cubicBezTo>
                  <a:pt x="243" y="569"/>
                  <a:pt x="243" y="571"/>
                  <a:pt x="245" y="571"/>
                </a:cubicBezTo>
                <a:close/>
                <a:moveTo>
                  <a:pt x="253" y="571"/>
                </a:moveTo>
                <a:cubicBezTo>
                  <a:pt x="250" y="571"/>
                  <a:pt x="250" y="574"/>
                  <a:pt x="253" y="576"/>
                </a:cubicBezTo>
                <a:cubicBezTo>
                  <a:pt x="255" y="577"/>
                  <a:pt x="256" y="576"/>
                  <a:pt x="256" y="573"/>
                </a:cubicBezTo>
                <a:cubicBezTo>
                  <a:pt x="255" y="571"/>
                  <a:pt x="254" y="571"/>
                  <a:pt x="253" y="571"/>
                </a:cubicBezTo>
                <a:close/>
                <a:moveTo>
                  <a:pt x="200" y="696"/>
                </a:moveTo>
                <a:cubicBezTo>
                  <a:pt x="199" y="693"/>
                  <a:pt x="199" y="693"/>
                  <a:pt x="199" y="693"/>
                </a:cubicBezTo>
                <a:cubicBezTo>
                  <a:pt x="198" y="693"/>
                  <a:pt x="198" y="693"/>
                  <a:pt x="198" y="693"/>
                </a:cubicBezTo>
                <a:cubicBezTo>
                  <a:pt x="198" y="699"/>
                  <a:pt x="198" y="699"/>
                  <a:pt x="198" y="699"/>
                </a:cubicBezTo>
                <a:cubicBezTo>
                  <a:pt x="202" y="698"/>
                  <a:pt x="202" y="698"/>
                  <a:pt x="202" y="698"/>
                </a:cubicBezTo>
                <a:lnTo>
                  <a:pt x="200" y="696"/>
                </a:lnTo>
                <a:close/>
                <a:moveTo>
                  <a:pt x="198" y="739"/>
                </a:moveTo>
                <a:cubicBezTo>
                  <a:pt x="195" y="736"/>
                  <a:pt x="195" y="736"/>
                  <a:pt x="195" y="736"/>
                </a:cubicBezTo>
                <a:cubicBezTo>
                  <a:pt x="195" y="740"/>
                  <a:pt x="195" y="740"/>
                  <a:pt x="195" y="740"/>
                </a:cubicBezTo>
                <a:lnTo>
                  <a:pt x="198" y="739"/>
                </a:lnTo>
                <a:close/>
                <a:moveTo>
                  <a:pt x="266" y="598"/>
                </a:moveTo>
                <a:cubicBezTo>
                  <a:pt x="263" y="596"/>
                  <a:pt x="263" y="596"/>
                  <a:pt x="263" y="596"/>
                </a:cubicBezTo>
                <a:cubicBezTo>
                  <a:pt x="261" y="598"/>
                  <a:pt x="261" y="598"/>
                  <a:pt x="261" y="598"/>
                </a:cubicBezTo>
                <a:lnTo>
                  <a:pt x="266" y="598"/>
                </a:lnTo>
                <a:close/>
                <a:moveTo>
                  <a:pt x="205" y="485"/>
                </a:moveTo>
                <a:cubicBezTo>
                  <a:pt x="206" y="482"/>
                  <a:pt x="206" y="482"/>
                  <a:pt x="206" y="482"/>
                </a:cubicBezTo>
                <a:cubicBezTo>
                  <a:pt x="202" y="479"/>
                  <a:pt x="202" y="479"/>
                  <a:pt x="202" y="479"/>
                </a:cubicBezTo>
                <a:cubicBezTo>
                  <a:pt x="200" y="482"/>
                  <a:pt x="200" y="482"/>
                  <a:pt x="200" y="482"/>
                </a:cubicBezTo>
                <a:lnTo>
                  <a:pt x="205" y="485"/>
                </a:lnTo>
                <a:close/>
                <a:moveTo>
                  <a:pt x="199" y="439"/>
                </a:moveTo>
                <a:cubicBezTo>
                  <a:pt x="201" y="439"/>
                  <a:pt x="201" y="439"/>
                  <a:pt x="201" y="439"/>
                </a:cubicBezTo>
                <a:cubicBezTo>
                  <a:pt x="200" y="432"/>
                  <a:pt x="200" y="432"/>
                  <a:pt x="200" y="432"/>
                </a:cubicBezTo>
                <a:cubicBezTo>
                  <a:pt x="198" y="431"/>
                  <a:pt x="198" y="431"/>
                  <a:pt x="198" y="431"/>
                </a:cubicBezTo>
                <a:lnTo>
                  <a:pt x="199" y="439"/>
                </a:lnTo>
                <a:close/>
                <a:moveTo>
                  <a:pt x="217" y="421"/>
                </a:moveTo>
                <a:cubicBezTo>
                  <a:pt x="216" y="419"/>
                  <a:pt x="216" y="419"/>
                  <a:pt x="216" y="419"/>
                </a:cubicBezTo>
                <a:cubicBezTo>
                  <a:pt x="214" y="419"/>
                  <a:pt x="214" y="419"/>
                  <a:pt x="214" y="419"/>
                </a:cubicBezTo>
                <a:cubicBezTo>
                  <a:pt x="214" y="421"/>
                  <a:pt x="214" y="421"/>
                  <a:pt x="214" y="421"/>
                </a:cubicBezTo>
                <a:cubicBezTo>
                  <a:pt x="214" y="425"/>
                  <a:pt x="214" y="425"/>
                  <a:pt x="214" y="425"/>
                </a:cubicBezTo>
                <a:lnTo>
                  <a:pt x="217" y="421"/>
                </a:lnTo>
                <a:close/>
                <a:moveTo>
                  <a:pt x="220" y="411"/>
                </a:moveTo>
                <a:cubicBezTo>
                  <a:pt x="215" y="412"/>
                  <a:pt x="214" y="415"/>
                  <a:pt x="216" y="416"/>
                </a:cubicBezTo>
                <a:cubicBezTo>
                  <a:pt x="220" y="418"/>
                  <a:pt x="223" y="411"/>
                  <a:pt x="220" y="411"/>
                </a:cubicBezTo>
                <a:close/>
                <a:moveTo>
                  <a:pt x="234" y="392"/>
                </a:moveTo>
                <a:cubicBezTo>
                  <a:pt x="232" y="384"/>
                  <a:pt x="232" y="384"/>
                  <a:pt x="232" y="384"/>
                </a:cubicBezTo>
                <a:cubicBezTo>
                  <a:pt x="231" y="393"/>
                  <a:pt x="231" y="393"/>
                  <a:pt x="231" y="393"/>
                </a:cubicBezTo>
                <a:lnTo>
                  <a:pt x="234" y="392"/>
                </a:lnTo>
                <a:close/>
                <a:moveTo>
                  <a:pt x="294" y="340"/>
                </a:moveTo>
                <a:cubicBezTo>
                  <a:pt x="294" y="343"/>
                  <a:pt x="294" y="343"/>
                  <a:pt x="294" y="343"/>
                </a:cubicBezTo>
                <a:cubicBezTo>
                  <a:pt x="297" y="342"/>
                  <a:pt x="297" y="342"/>
                  <a:pt x="297" y="342"/>
                </a:cubicBezTo>
                <a:cubicBezTo>
                  <a:pt x="296" y="336"/>
                  <a:pt x="296" y="336"/>
                  <a:pt x="296" y="336"/>
                </a:cubicBezTo>
                <a:lnTo>
                  <a:pt x="294" y="340"/>
                </a:lnTo>
                <a:close/>
                <a:moveTo>
                  <a:pt x="293" y="335"/>
                </a:moveTo>
                <a:cubicBezTo>
                  <a:pt x="290" y="340"/>
                  <a:pt x="294" y="336"/>
                  <a:pt x="294" y="336"/>
                </a:cubicBezTo>
                <a:cubicBezTo>
                  <a:pt x="296" y="333"/>
                  <a:pt x="295" y="331"/>
                  <a:pt x="293" y="335"/>
                </a:cubicBezTo>
                <a:close/>
                <a:moveTo>
                  <a:pt x="298" y="236"/>
                </a:moveTo>
                <a:cubicBezTo>
                  <a:pt x="300" y="240"/>
                  <a:pt x="300" y="240"/>
                  <a:pt x="300" y="240"/>
                </a:cubicBezTo>
                <a:cubicBezTo>
                  <a:pt x="306" y="242"/>
                  <a:pt x="306" y="242"/>
                  <a:pt x="306" y="242"/>
                </a:cubicBezTo>
                <a:cubicBezTo>
                  <a:pt x="307" y="241"/>
                  <a:pt x="307" y="241"/>
                  <a:pt x="307" y="241"/>
                </a:cubicBezTo>
                <a:cubicBezTo>
                  <a:pt x="304" y="239"/>
                  <a:pt x="304" y="239"/>
                  <a:pt x="304" y="239"/>
                </a:cubicBezTo>
                <a:cubicBezTo>
                  <a:pt x="305" y="236"/>
                  <a:pt x="305" y="236"/>
                  <a:pt x="305" y="236"/>
                </a:cubicBezTo>
                <a:cubicBezTo>
                  <a:pt x="303" y="235"/>
                  <a:pt x="303" y="235"/>
                  <a:pt x="303" y="235"/>
                </a:cubicBezTo>
                <a:cubicBezTo>
                  <a:pt x="302" y="237"/>
                  <a:pt x="302" y="237"/>
                  <a:pt x="302" y="237"/>
                </a:cubicBezTo>
                <a:cubicBezTo>
                  <a:pt x="302" y="235"/>
                  <a:pt x="302" y="235"/>
                  <a:pt x="302" y="235"/>
                </a:cubicBezTo>
                <a:lnTo>
                  <a:pt x="298" y="236"/>
                </a:lnTo>
                <a:close/>
                <a:moveTo>
                  <a:pt x="312" y="222"/>
                </a:moveTo>
                <a:cubicBezTo>
                  <a:pt x="315" y="226"/>
                  <a:pt x="315" y="226"/>
                  <a:pt x="315" y="226"/>
                </a:cubicBezTo>
                <a:cubicBezTo>
                  <a:pt x="314" y="221"/>
                  <a:pt x="314" y="221"/>
                  <a:pt x="314" y="221"/>
                </a:cubicBezTo>
                <a:lnTo>
                  <a:pt x="312" y="222"/>
                </a:lnTo>
                <a:close/>
                <a:moveTo>
                  <a:pt x="320" y="227"/>
                </a:moveTo>
                <a:cubicBezTo>
                  <a:pt x="322" y="224"/>
                  <a:pt x="322" y="224"/>
                  <a:pt x="322" y="224"/>
                </a:cubicBezTo>
                <a:cubicBezTo>
                  <a:pt x="317" y="225"/>
                  <a:pt x="317" y="225"/>
                  <a:pt x="317" y="225"/>
                </a:cubicBezTo>
                <a:lnTo>
                  <a:pt x="320" y="227"/>
                </a:lnTo>
                <a:close/>
                <a:moveTo>
                  <a:pt x="322" y="222"/>
                </a:moveTo>
                <a:cubicBezTo>
                  <a:pt x="326" y="222"/>
                  <a:pt x="326" y="222"/>
                  <a:pt x="326" y="222"/>
                </a:cubicBezTo>
                <a:cubicBezTo>
                  <a:pt x="326" y="221"/>
                  <a:pt x="326" y="221"/>
                  <a:pt x="326" y="221"/>
                </a:cubicBezTo>
                <a:cubicBezTo>
                  <a:pt x="322" y="220"/>
                  <a:pt x="322" y="220"/>
                  <a:pt x="322" y="220"/>
                </a:cubicBezTo>
                <a:lnTo>
                  <a:pt x="322" y="222"/>
                </a:lnTo>
                <a:close/>
                <a:moveTo>
                  <a:pt x="325" y="217"/>
                </a:moveTo>
                <a:cubicBezTo>
                  <a:pt x="326" y="213"/>
                  <a:pt x="326" y="213"/>
                  <a:pt x="326" y="213"/>
                </a:cubicBezTo>
                <a:cubicBezTo>
                  <a:pt x="322" y="215"/>
                  <a:pt x="322" y="215"/>
                  <a:pt x="322" y="215"/>
                </a:cubicBezTo>
                <a:lnTo>
                  <a:pt x="325" y="217"/>
                </a:lnTo>
                <a:close/>
                <a:moveTo>
                  <a:pt x="319" y="219"/>
                </a:moveTo>
                <a:cubicBezTo>
                  <a:pt x="317" y="218"/>
                  <a:pt x="315" y="219"/>
                  <a:pt x="315" y="219"/>
                </a:cubicBezTo>
                <a:cubicBezTo>
                  <a:pt x="315" y="219"/>
                  <a:pt x="314" y="220"/>
                  <a:pt x="316" y="221"/>
                </a:cubicBezTo>
                <a:cubicBezTo>
                  <a:pt x="319" y="221"/>
                  <a:pt x="320" y="220"/>
                  <a:pt x="319" y="219"/>
                </a:cubicBezTo>
                <a:close/>
                <a:moveTo>
                  <a:pt x="354" y="202"/>
                </a:moveTo>
                <a:cubicBezTo>
                  <a:pt x="356" y="202"/>
                  <a:pt x="356" y="202"/>
                  <a:pt x="356" y="202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4" y="200"/>
                  <a:pt x="354" y="200"/>
                  <a:pt x="354" y="200"/>
                </a:cubicBezTo>
                <a:lnTo>
                  <a:pt x="354" y="20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GB" sz="800" noProof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Norway" descr="© INSCALE GmbH, 05.05.2010&#10;http://www.presentationload.com/"/>
          <p:cNvSpPr>
            <a:spLocks noEditPoints="1"/>
          </p:cNvSpPr>
          <p:nvPr/>
        </p:nvSpPr>
        <p:spPr bwMode="auto">
          <a:xfrm>
            <a:off x="6405887" y="1057300"/>
            <a:ext cx="2115811" cy="2244388"/>
          </a:xfrm>
          <a:custGeom>
            <a:avLst/>
            <a:gdLst/>
            <a:ahLst/>
            <a:cxnLst>
              <a:cxn ang="0">
                <a:pos x="626" y="61"/>
              </a:cxn>
              <a:cxn ang="0">
                <a:pos x="605" y="40"/>
              </a:cxn>
              <a:cxn ang="0">
                <a:pos x="586" y="22"/>
              </a:cxn>
              <a:cxn ang="0">
                <a:pos x="547" y="55"/>
              </a:cxn>
              <a:cxn ang="0">
                <a:pos x="532" y="46"/>
              </a:cxn>
              <a:cxn ang="0">
                <a:pos x="465" y="77"/>
              </a:cxn>
              <a:cxn ang="0">
                <a:pos x="445" y="116"/>
              </a:cxn>
              <a:cxn ang="0">
                <a:pos x="410" y="132"/>
              </a:cxn>
              <a:cxn ang="0">
                <a:pos x="380" y="181"/>
              </a:cxn>
              <a:cxn ang="0">
                <a:pos x="374" y="209"/>
              </a:cxn>
              <a:cxn ang="0">
                <a:pos x="330" y="227"/>
              </a:cxn>
              <a:cxn ang="0">
                <a:pos x="331" y="254"/>
              </a:cxn>
              <a:cxn ang="0">
                <a:pos x="331" y="290"/>
              </a:cxn>
              <a:cxn ang="0">
                <a:pos x="275" y="339"/>
              </a:cxn>
              <a:cxn ang="0">
                <a:pos x="261" y="381"/>
              </a:cxn>
              <a:cxn ang="0">
                <a:pos x="252" y="428"/>
              </a:cxn>
              <a:cxn ang="0">
                <a:pos x="198" y="471"/>
              </a:cxn>
              <a:cxn ang="0">
                <a:pos x="224" y="509"/>
              </a:cxn>
              <a:cxn ang="0">
                <a:pos x="141" y="534"/>
              </a:cxn>
              <a:cxn ang="0">
                <a:pos x="122" y="571"/>
              </a:cxn>
              <a:cxn ang="0">
                <a:pos x="96" y="584"/>
              </a:cxn>
              <a:cxn ang="0">
                <a:pos x="69" y="595"/>
              </a:cxn>
              <a:cxn ang="0">
                <a:pos x="26" y="611"/>
              </a:cxn>
              <a:cxn ang="0">
                <a:pos x="23" y="650"/>
              </a:cxn>
              <a:cxn ang="0">
                <a:pos x="83" y="675"/>
              </a:cxn>
              <a:cxn ang="0">
                <a:pos x="74" y="678"/>
              </a:cxn>
              <a:cxn ang="0">
                <a:pos x="38" y="704"/>
              </a:cxn>
              <a:cxn ang="0">
                <a:pos x="55" y="723"/>
              </a:cxn>
              <a:cxn ang="0">
                <a:pos x="42" y="766"/>
              </a:cxn>
              <a:cxn ang="0">
                <a:pos x="26" y="785"/>
              </a:cxn>
              <a:cxn ang="0">
                <a:pos x="34" y="813"/>
              </a:cxn>
              <a:cxn ang="0">
                <a:pos x="65" y="873"/>
              </a:cxn>
              <a:cxn ang="0">
                <a:pos x="182" y="789"/>
              </a:cxn>
              <a:cxn ang="0">
                <a:pos x="230" y="815"/>
              </a:cxn>
              <a:cxn ang="0">
                <a:pos x="305" y="482"/>
              </a:cxn>
              <a:cxn ang="0">
                <a:pos x="443" y="205"/>
              </a:cxn>
              <a:cxn ang="0">
                <a:pos x="595" y="78"/>
              </a:cxn>
              <a:cxn ang="0">
                <a:pos x="18" y="803"/>
              </a:cxn>
              <a:cxn ang="0">
                <a:pos x="10" y="767"/>
              </a:cxn>
              <a:cxn ang="0">
                <a:pos x="14" y="743"/>
              </a:cxn>
              <a:cxn ang="0">
                <a:pos x="10" y="711"/>
              </a:cxn>
              <a:cxn ang="0">
                <a:pos x="8" y="699"/>
              </a:cxn>
              <a:cxn ang="0">
                <a:pos x="7" y="680"/>
              </a:cxn>
              <a:cxn ang="0">
                <a:pos x="15" y="632"/>
              </a:cxn>
              <a:cxn ang="0">
                <a:pos x="44" y="600"/>
              </a:cxn>
              <a:cxn ang="0">
                <a:pos x="58" y="582"/>
              </a:cxn>
              <a:cxn ang="0">
                <a:pos x="106" y="551"/>
              </a:cxn>
              <a:cxn ang="0">
                <a:pos x="123" y="537"/>
              </a:cxn>
              <a:cxn ang="0">
                <a:pos x="162" y="515"/>
              </a:cxn>
              <a:cxn ang="0">
                <a:pos x="259" y="367"/>
              </a:cxn>
              <a:cxn ang="0">
                <a:pos x="264" y="359"/>
              </a:cxn>
              <a:cxn ang="0">
                <a:pos x="301" y="294"/>
              </a:cxn>
              <a:cxn ang="0">
                <a:pos x="351" y="208"/>
              </a:cxn>
              <a:cxn ang="0">
                <a:pos x="296" y="220"/>
              </a:cxn>
              <a:cxn ang="0">
                <a:pos x="362" y="187"/>
              </a:cxn>
              <a:cxn ang="0">
                <a:pos x="322" y="218"/>
              </a:cxn>
              <a:cxn ang="0">
                <a:pos x="320" y="183"/>
              </a:cxn>
              <a:cxn ang="0">
                <a:pos x="367" y="152"/>
              </a:cxn>
              <a:cxn ang="0">
                <a:pos x="411" y="97"/>
              </a:cxn>
              <a:cxn ang="0">
                <a:pos x="407" y="97"/>
              </a:cxn>
              <a:cxn ang="0">
                <a:pos x="492" y="40"/>
              </a:cxn>
              <a:cxn ang="0">
                <a:pos x="514" y="56"/>
              </a:cxn>
              <a:cxn ang="0">
                <a:pos x="538" y="19"/>
              </a:cxn>
            </a:cxnLst>
            <a:rect l="0" t="0" r="r" b="b"/>
            <a:pathLst>
              <a:path w="690" h="880">
                <a:moveTo>
                  <a:pt x="685" y="71"/>
                </a:moveTo>
                <a:cubicBezTo>
                  <a:pt x="685" y="68"/>
                  <a:pt x="685" y="68"/>
                  <a:pt x="685" y="68"/>
                </a:cubicBezTo>
                <a:cubicBezTo>
                  <a:pt x="681" y="68"/>
                  <a:pt x="681" y="68"/>
                  <a:pt x="681" y="68"/>
                </a:cubicBezTo>
                <a:cubicBezTo>
                  <a:pt x="681" y="68"/>
                  <a:pt x="681" y="66"/>
                  <a:pt x="678" y="66"/>
                </a:cubicBezTo>
                <a:cubicBezTo>
                  <a:pt x="673" y="66"/>
                  <a:pt x="673" y="66"/>
                  <a:pt x="673" y="66"/>
                </a:cubicBezTo>
                <a:cubicBezTo>
                  <a:pt x="675" y="75"/>
                  <a:pt x="675" y="75"/>
                  <a:pt x="675" y="75"/>
                </a:cubicBezTo>
                <a:cubicBezTo>
                  <a:pt x="673" y="76"/>
                  <a:pt x="673" y="76"/>
                  <a:pt x="673" y="76"/>
                </a:cubicBezTo>
                <a:cubicBezTo>
                  <a:pt x="673" y="72"/>
                  <a:pt x="673" y="72"/>
                  <a:pt x="673" y="72"/>
                </a:cubicBezTo>
                <a:cubicBezTo>
                  <a:pt x="668" y="64"/>
                  <a:pt x="668" y="64"/>
                  <a:pt x="668" y="64"/>
                </a:cubicBezTo>
                <a:cubicBezTo>
                  <a:pt x="666" y="64"/>
                  <a:pt x="666" y="64"/>
                  <a:pt x="666" y="64"/>
                </a:cubicBezTo>
                <a:cubicBezTo>
                  <a:pt x="668" y="72"/>
                  <a:pt x="668" y="72"/>
                  <a:pt x="668" y="72"/>
                </a:cubicBezTo>
                <a:cubicBezTo>
                  <a:pt x="666" y="76"/>
                  <a:pt x="666" y="76"/>
                  <a:pt x="666" y="76"/>
                </a:cubicBezTo>
                <a:cubicBezTo>
                  <a:pt x="664" y="73"/>
                  <a:pt x="664" y="73"/>
                  <a:pt x="664" y="73"/>
                </a:cubicBezTo>
                <a:cubicBezTo>
                  <a:pt x="662" y="76"/>
                  <a:pt x="662" y="76"/>
                  <a:pt x="662" y="76"/>
                </a:cubicBezTo>
                <a:cubicBezTo>
                  <a:pt x="659" y="77"/>
                  <a:pt x="659" y="77"/>
                  <a:pt x="659" y="77"/>
                </a:cubicBezTo>
                <a:cubicBezTo>
                  <a:pt x="659" y="77"/>
                  <a:pt x="656" y="81"/>
                  <a:pt x="655" y="81"/>
                </a:cubicBezTo>
                <a:cubicBezTo>
                  <a:pt x="654" y="80"/>
                  <a:pt x="655" y="77"/>
                  <a:pt x="656" y="75"/>
                </a:cubicBezTo>
                <a:cubicBezTo>
                  <a:pt x="657" y="74"/>
                  <a:pt x="657" y="67"/>
                  <a:pt x="654" y="66"/>
                </a:cubicBezTo>
                <a:cubicBezTo>
                  <a:pt x="652" y="64"/>
                  <a:pt x="649" y="71"/>
                  <a:pt x="649" y="71"/>
                </a:cubicBezTo>
                <a:cubicBezTo>
                  <a:pt x="647" y="71"/>
                  <a:pt x="647" y="71"/>
                  <a:pt x="647" y="71"/>
                </a:cubicBezTo>
                <a:cubicBezTo>
                  <a:pt x="647" y="71"/>
                  <a:pt x="653" y="64"/>
                  <a:pt x="649" y="62"/>
                </a:cubicBezTo>
                <a:cubicBezTo>
                  <a:pt x="645" y="59"/>
                  <a:pt x="641" y="62"/>
                  <a:pt x="641" y="62"/>
                </a:cubicBezTo>
                <a:cubicBezTo>
                  <a:pt x="637" y="59"/>
                  <a:pt x="637" y="59"/>
                  <a:pt x="637" y="59"/>
                </a:cubicBezTo>
                <a:cubicBezTo>
                  <a:pt x="633" y="61"/>
                  <a:pt x="633" y="61"/>
                  <a:pt x="633" y="61"/>
                </a:cubicBezTo>
                <a:cubicBezTo>
                  <a:pt x="632" y="59"/>
                  <a:pt x="632" y="59"/>
                  <a:pt x="632" y="59"/>
                </a:cubicBezTo>
                <a:cubicBezTo>
                  <a:pt x="632" y="59"/>
                  <a:pt x="629" y="62"/>
                  <a:pt x="626" y="61"/>
                </a:cubicBezTo>
                <a:cubicBezTo>
                  <a:pt x="624" y="60"/>
                  <a:pt x="626" y="58"/>
                  <a:pt x="626" y="58"/>
                </a:cubicBezTo>
                <a:cubicBezTo>
                  <a:pt x="626" y="57"/>
                  <a:pt x="624" y="56"/>
                  <a:pt x="625" y="53"/>
                </a:cubicBezTo>
                <a:cubicBezTo>
                  <a:pt x="625" y="51"/>
                  <a:pt x="646" y="57"/>
                  <a:pt x="646" y="57"/>
                </a:cubicBezTo>
                <a:cubicBezTo>
                  <a:pt x="646" y="57"/>
                  <a:pt x="655" y="57"/>
                  <a:pt x="662" y="52"/>
                </a:cubicBezTo>
                <a:cubicBezTo>
                  <a:pt x="668" y="47"/>
                  <a:pt x="666" y="41"/>
                  <a:pt x="666" y="41"/>
                </a:cubicBezTo>
                <a:cubicBezTo>
                  <a:pt x="666" y="41"/>
                  <a:pt x="678" y="35"/>
                  <a:pt x="677" y="30"/>
                </a:cubicBezTo>
                <a:cubicBezTo>
                  <a:pt x="675" y="26"/>
                  <a:pt x="667" y="28"/>
                  <a:pt x="667" y="28"/>
                </a:cubicBezTo>
                <a:cubicBezTo>
                  <a:pt x="667" y="28"/>
                  <a:pt x="664" y="24"/>
                  <a:pt x="661" y="24"/>
                </a:cubicBezTo>
                <a:cubicBezTo>
                  <a:pt x="656" y="24"/>
                  <a:pt x="652" y="27"/>
                  <a:pt x="652" y="27"/>
                </a:cubicBezTo>
                <a:cubicBezTo>
                  <a:pt x="655" y="19"/>
                  <a:pt x="655" y="19"/>
                  <a:pt x="655" y="19"/>
                </a:cubicBezTo>
                <a:cubicBezTo>
                  <a:pt x="651" y="19"/>
                  <a:pt x="651" y="19"/>
                  <a:pt x="651" y="19"/>
                </a:cubicBezTo>
                <a:cubicBezTo>
                  <a:pt x="651" y="19"/>
                  <a:pt x="652" y="16"/>
                  <a:pt x="648" y="16"/>
                </a:cubicBezTo>
                <a:cubicBezTo>
                  <a:pt x="644" y="15"/>
                  <a:pt x="645" y="21"/>
                  <a:pt x="642" y="21"/>
                </a:cubicBezTo>
                <a:cubicBezTo>
                  <a:pt x="640" y="22"/>
                  <a:pt x="642" y="16"/>
                  <a:pt x="640" y="16"/>
                </a:cubicBezTo>
                <a:cubicBezTo>
                  <a:pt x="639" y="16"/>
                  <a:pt x="632" y="22"/>
                  <a:pt x="632" y="22"/>
                </a:cubicBezTo>
                <a:cubicBezTo>
                  <a:pt x="632" y="15"/>
                  <a:pt x="632" y="15"/>
                  <a:pt x="632" y="15"/>
                </a:cubicBezTo>
                <a:cubicBezTo>
                  <a:pt x="632" y="15"/>
                  <a:pt x="629" y="10"/>
                  <a:pt x="622" y="11"/>
                </a:cubicBezTo>
                <a:cubicBezTo>
                  <a:pt x="615" y="11"/>
                  <a:pt x="616" y="22"/>
                  <a:pt x="616" y="22"/>
                </a:cubicBezTo>
                <a:cubicBezTo>
                  <a:pt x="617" y="25"/>
                  <a:pt x="617" y="25"/>
                  <a:pt x="617" y="25"/>
                </a:cubicBezTo>
                <a:cubicBezTo>
                  <a:pt x="616" y="36"/>
                  <a:pt x="616" y="36"/>
                  <a:pt x="616" y="36"/>
                </a:cubicBezTo>
                <a:cubicBezTo>
                  <a:pt x="619" y="36"/>
                  <a:pt x="619" y="36"/>
                  <a:pt x="619" y="36"/>
                </a:cubicBezTo>
                <a:cubicBezTo>
                  <a:pt x="619" y="39"/>
                  <a:pt x="619" y="39"/>
                  <a:pt x="619" y="39"/>
                </a:cubicBezTo>
                <a:cubicBezTo>
                  <a:pt x="614" y="39"/>
                  <a:pt x="614" y="39"/>
                  <a:pt x="614" y="39"/>
                </a:cubicBezTo>
                <a:cubicBezTo>
                  <a:pt x="613" y="35"/>
                  <a:pt x="613" y="35"/>
                  <a:pt x="613" y="35"/>
                </a:cubicBezTo>
                <a:cubicBezTo>
                  <a:pt x="608" y="40"/>
                  <a:pt x="608" y="40"/>
                  <a:pt x="608" y="40"/>
                </a:cubicBezTo>
                <a:cubicBezTo>
                  <a:pt x="605" y="40"/>
                  <a:pt x="605" y="40"/>
                  <a:pt x="605" y="40"/>
                </a:cubicBezTo>
                <a:cubicBezTo>
                  <a:pt x="605" y="42"/>
                  <a:pt x="605" y="42"/>
                  <a:pt x="605" y="42"/>
                </a:cubicBezTo>
                <a:cubicBezTo>
                  <a:pt x="603" y="37"/>
                  <a:pt x="603" y="37"/>
                  <a:pt x="603" y="37"/>
                </a:cubicBezTo>
                <a:cubicBezTo>
                  <a:pt x="603" y="37"/>
                  <a:pt x="606" y="34"/>
                  <a:pt x="608" y="33"/>
                </a:cubicBezTo>
                <a:cubicBezTo>
                  <a:pt x="610" y="31"/>
                  <a:pt x="612" y="25"/>
                  <a:pt x="610" y="22"/>
                </a:cubicBezTo>
                <a:cubicBezTo>
                  <a:pt x="609" y="21"/>
                  <a:pt x="605" y="26"/>
                  <a:pt x="604" y="28"/>
                </a:cubicBezTo>
                <a:cubicBezTo>
                  <a:pt x="604" y="30"/>
                  <a:pt x="599" y="32"/>
                  <a:pt x="599" y="32"/>
                </a:cubicBezTo>
                <a:cubicBezTo>
                  <a:pt x="599" y="32"/>
                  <a:pt x="601" y="29"/>
                  <a:pt x="602" y="28"/>
                </a:cubicBezTo>
                <a:cubicBezTo>
                  <a:pt x="603" y="27"/>
                  <a:pt x="606" y="21"/>
                  <a:pt x="606" y="21"/>
                </a:cubicBezTo>
                <a:cubicBezTo>
                  <a:pt x="602" y="21"/>
                  <a:pt x="602" y="21"/>
                  <a:pt x="602" y="21"/>
                </a:cubicBezTo>
                <a:cubicBezTo>
                  <a:pt x="601" y="21"/>
                  <a:pt x="598" y="25"/>
                  <a:pt x="598" y="25"/>
                </a:cubicBezTo>
                <a:cubicBezTo>
                  <a:pt x="598" y="25"/>
                  <a:pt x="598" y="22"/>
                  <a:pt x="599" y="21"/>
                </a:cubicBezTo>
                <a:cubicBezTo>
                  <a:pt x="599" y="19"/>
                  <a:pt x="604" y="19"/>
                  <a:pt x="608" y="18"/>
                </a:cubicBezTo>
                <a:cubicBezTo>
                  <a:pt x="613" y="17"/>
                  <a:pt x="612" y="5"/>
                  <a:pt x="612" y="5"/>
                </a:cubicBezTo>
                <a:cubicBezTo>
                  <a:pt x="606" y="5"/>
                  <a:pt x="606" y="5"/>
                  <a:pt x="606" y="5"/>
                </a:cubicBezTo>
                <a:cubicBezTo>
                  <a:pt x="606" y="5"/>
                  <a:pt x="604" y="8"/>
                  <a:pt x="603" y="6"/>
                </a:cubicBezTo>
                <a:cubicBezTo>
                  <a:pt x="601" y="6"/>
                  <a:pt x="604" y="2"/>
                  <a:pt x="602" y="1"/>
                </a:cubicBezTo>
                <a:cubicBezTo>
                  <a:pt x="600" y="0"/>
                  <a:pt x="598" y="5"/>
                  <a:pt x="596" y="5"/>
                </a:cubicBezTo>
                <a:cubicBezTo>
                  <a:pt x="593" y="6"/>
                  <a:pt x="591" y="1"/>
                  <a:pt x="587" y="2"/>
                </a:cubicBezTo>
                <a:cubicBezTo>
                  <a:pt x="584" y="4"/>
                  <a:pt x="591" y="11"/>
                  <a:pt x="589" y="11"/>
                </a:cubicBezTo>
                <a:cubicBezTo>
                  <a:pt x="587" y="12"/>
                  <a:pt x="585" y="9"/>
                  <a:pt x="581" y="8"/>
                </a:cubicBezTo>
                <a:cubicBezTo>
                  <a:pt x="577" y="8"/>
                  <a:pt x="584" y="13"/>
                  <a:pt x="584" y="13"/>
                </a:cubicBezTo>
                <a:cubicBezTo>
                  <a:pt x="581" y="14"/>
                  <a:pt x="581" y="14"/>
                  <a:pt x="581" y="14"/>
                </a:cubicBezTo>
                <a:cubicBezTo>
                  <a:pt x="583" y="17"/>
                  <a:pt x="583" y="17"/>
                  <a:pt x="583" y="17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93" y="21"/>
                  <a:pt x="593" y="21"/>
                  <a:pt x="593" y="21"/>
                </a:cubicBezTo>
                <a:cubicBezTo>
                  <a:pt x="586" y="22"/>
                  <a:pt x="586" y="22"/>
                  <a:pt x="586" y="22"/>
                </a:cubicBezTo>
                <a:cubicBezTo>
                  <a:pt x="587" y="27"/>
                  <a:pt x="587" y="27"/>
                  <a:pt x="587" y="27"/>
                </a:cubicBezTo>
                <a:cubicBezTo>
                  <a:pt x="583" y="27"/>
                  <a:pt x="583" y="27"/>
                  <a:pt x="583" y="27"/>
                </a:cubicBezTo>
                <a:cubicBezTo>
                  <a:pt x="583" y="30"/>
                  <a:pt x="583" y="30"/>
                  <a:pt x="583" y="30"/>
                </a:cubicBezTo>
                <a:cubicBezTo>
                  <a:pt x="585" y="31"/>
                  <a:pt x="585" y="31"/>
                  <a:pt x="585" y="31"/>
                </a:cubicBezTo>
                <a:cubicBezTo>
                  <a:pt x="585" y="35"/>
                  <a:pt x="585" y="35"/>
                  <a:pt x="585" y="35"/>
                </a:cubicBezTo>
                <a:cubicBezTo>
                  <a:pt x="587" y="36"/>
                  <a:pt x="587" y="36"/>
                  <a:pt x="587" y="36"/>
                </a:cubicBezTo>
                <a:cubicBezTo>
                  <a:pt x="582" y="37"/>
                  <a:pt x="582" y="37"/>
                  <a:pt x="582" y="37"/>
                </a:cubicBezTo>
                <a:cubicBezTo>
                  <a:pt x="587" y="45"/>
                  <a:pt x="587" y="45"/>
                  <a:pt x="587" y="45"/>
                </a:cubicBezTo>
                <a:cubicBezTo>
                  <a:pt x="580" y="45"/>
                  <a:pt x="580" y="45"/>
                  <a:pt x="580" y="45"/>
                </a:cubicBezTo>
                <a:cubicBezTo>
                  <a:pt x="576" y="55"/>
                  <a:pt x="576" y="55"/>
                  <a:pt x="576" y="55"/>
                </a:cubicBezTo>
                <a:cubicBezTo>
                  <a:pt x="574" y="35"/>
                  <a:pt x="574" y="35"/>
                  <a:pt x="574" y="35"/>
                </a:cubicBezTo>
                <a:cubicBezTo>
                  <a:pt x="569" y="37"/>
                  <a:pt x="569" y="37"/>
                  <a:pt x="569" y="37"/>
                </a:cubicBezTo>
                <a:cubicBezTo>
                  <a:pt x="575" y="26"/>
                  <a:pt x="575" y="26"/>
                  <a:pt x="575" y="26"/>
                </a:cubicBezTo>
                <a:cubicBezTo>
                  <a:pt x="573" y="24"/>
                  <a:pt x="573" y="24"/>
                  <a:pt x="573" y="24"/>
                </a:cubicBezTo>
                <a:cubicBezTo>
                  <a:pt x="573" y="24"/>
                  <a:pt x="574" y="17"/>
                  <a:pt x="569" y="17"/>
                </a:cubicBezTo>
                <a:cubicBezTo>
                  <a:pt x="564" y="18"/>
                  <a:pt x="564" y="32"/>
                  <a:pt x="564" y="32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60" y="33"/>
                  <a:pt x="561" y="41"/>
                  <a:pt x="558" y="45"/>
                </a:cubicBezTo>
                <a:cubicBezTo>
                  <a:pt x="556" y="50"/>
                  <a:pt x="550" y="60"/>
                  <a:pt x="550" y="60"/>
                </a:cubicBezTo>
                <a:cubicBezTo>
                  <a:pt x="550" y="60"/>
                  <a:pt x="555" y="62"/>
                  <a:pt x="554" y="65"/>
                </a:cubicBezTo>
                <a:cubicBezTo>
                  <a:pt x="553" y="68"/>
                  <a:pt x="551" y="73"/>
                  <a:pt x="551" y="73"/>
                </a:cubicBezTo>
                <a:cubicBezTo>
                  <a:pt x="549" y="78"/>
                  <a:pt x="549" y="78"/>
                  <a:pt x="549" y="78"/>
                </a:cubicBezTo>
                <a:cubicBezTo>
                  <a:pt x="546" y="74"/>
                  <a:pt x="546" y="74"/>
                  <a:pt x="546" y="74"/>
                </a:cubicBezTo>
                <a:cubicBezTo>
                  <a:pt x="544" y="77"/>
                  <a:pt x="544" y="77"/>
                  <a:pt x="544" y="77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7" y="55"/>
                  <a:pt x="547" y="55"/>
                  <a:pt x="547" y="55"/>
                </a:cubicBezTo>
                <a:cubicBezTo>
                  <a:pt x="542" y="55"/>
                  <a:pt x="542" y="55"/>
                  <a:pt x="542" y="55"/>
                </a:cubicBezTo>
                <a:cubicBezTo>
                  <a:pt x="541" y="52"/>
                  <a:pt x="541" y="52"/>
                  <a:pt x="541" y="52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551" y="32"/>
                  <a:pt x="551" y="32"/>
                  <a:pt x="551" y="32"/>
                </a:cubicBezTo>
                <a:cubicBezTo>
                  <a:pt x="551" y="32"/>
                  <a:pt x="556" y="25"/>
                  <a:pt x="554" y="24"/>
                </a:cubicBezTo>
                <a:cubicBezTo>
                  <a:pt x="552" y="22"/>
                  <a:pt x="546" y="29"/>
                  <a:pt x="546" y="29"/>
                </a:cubicBezTo>
                <a:cubicBezTo>
                  <a:pt x="546" y="22"/>
                  <a:pt x="546" y="22"/>
                  <a:pt x="546" y="22"/>
                </a:cubicBezTo>
                <a:cubicBezTo>
                  <a:pt x="540" y="22"/>
                  <a:pt x="540" y="22"/>
                  <a:pt x="540" y="22"/>
                </a:cubicBezTo>
                <a:cubicBezTo>
                  <a:pt x="542" y="26"/>
                  <a:pt x="542" y="26"/>
                  <a:pt x="542" y="26"/>
                </a:cubicBezTo>
                <a:cubicBezTo>
                  <a:pt x="541" y="31"/>
                  <a:pt x="541" y="31"/>
                  <a:pt x="541" y="31"/>
                </a:cubicBezTo>
                <a:cubicBezTo>
                  <a:pt x="537" y="26"/>
                  <a:pt x="537" y="26"/>
                  <a:pt x="537" y="26"/>
                </a:cubicBezTo>
                <a:cubicBezTo>
                  <a:pt x="534" y="29"/>
                  <a:pt x="534" y="29"/>
                  <a:pt x="534" y="29"/>
                </a:cubicBezTo>
                <a:cubicBezTo>
                  <a:pt x="535" y="24"/>
                  <a:pt x="535" y="24"/>
                  <a:pt x="535" y="24"/>
                </a:cubicBezTo>
                <a:cubicBezTo>
                  <a:pt x="534" y="22"/>
                  <a:pt x="534" y="22"/>
                  <a:pt x="534" y="22"/>
                </a:cubicBezTo>
                <a:cubicBezTo>
                  <a:pt x="532" y="26"/>
                  <a:pt x="532" y="26"/>
                  <a:pt x="532" y="26"/>
                </a:cubicBezTo>
                <a:cubicBezTo>
                  <a:pt x="525" y="21"/>
                  <a:pt x="525" y="21"/>
                  <a:pt x="525" y="21"/>
                </a:cubicBezTo>
                <a:cubicBezTo>
                  <a:pt x="523" y="27"/>
                  <a:pt x="523" y="27"/>
                  <a:pt x="523" y="27"/>
                </a:cubicBezTo>
                <a:cubicBezTo>
                  <a:pt x="530" y="30"/>
                  <a:pt x="530" y="30"/>
                  <a:pt x="530" y="30"/>
                </a:cubicBezTo>
                <a:cubicBezTo>
                  <a:pt x="526" y="31"/>
                  <a:pt x="526" y="31"/>
                  <a:pt x="526" y="31"/>
                </a:cubicBezTo>
                <a:cubicBezTo>
                  <a:pt x="526" y="35"/>
                  <a:pt x="526" y="35"/>
                  <a:pt x="526" y="35"/>
                </a:cubicBezTo>
                <a:cubicBezTo>
                  <a:pt x="523" y="34"/>
                  <a:pt x="523" y="34"/>
                  <a:pt x="523" y="34"/>
                </a:cubicBezTo>
                <a:cubicBezTo>
                  <a:pt x="522" y="32"/>
                  <a:pt x="522" y="32"/>
                  <a:pt x="522" y="32"/>
                </a:cubicBezTo>
                <a:cubicBezTo>
                  <a:pt x="519" y="32"/>
                  <a:pt x="519" y="32"/>
                  <a:pt x="519" y="32"/>
                </a:cubicBezTo>
                <a:cubicBezTo>
                  <a:pt x="519" y="39"/>
                  <a:pt x="519" y="39"/>
                  <a:pt x="519" y="39"/>
                </a:cubicBezTo>
                <a:cubicBezTo>
                  <a:pt x="526" y="40"/>
                  <a:pt x="526" y="40"/>
                  <a:pt x="526" y="40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2" y="48"/>
                  <a:pt x="532" y="48"/>
                  <a:pt x="532" y="48"/>
                </a:cubicBezTo>
                <a:cubicBezTo>
                  <a:pt x="532" y="48"/>
                  <a:pt x="530" y="46"/>
                  <a:pt x="527" y="45"/>
                </a:cubicBezTo>
                <a:cubicBezTo>
                  <a:pt x="525" y="43"/>
                  <a:pt x="521" y="43"/>
                  <a:pt x="521" y="43"/>
                </a:cubicBezTo>
                <a:cubicBezTo>
                  <a:pt x="520" y="53"/>
                  <a:pt x="520" y="53"/>
                  <a:pt x="520" y="53"/>
                </a:cubicBezTo>
                <a:cubicBezTo>
                  <a:pt x="522" y="52"/>
                  <a:pt x="522" y="52"/>
                  <a:pt x="522" y="52"/>
                </a:cubicBezTo>
                <a:cubicBezTo>
                  <a:pt x="525" y="58"/>
                  <a:pt x="525" y="58"/>
                  <a:pt x="525" y="58"/>
                </a:cubicBezTo>
                <a:cubicBezTo>
                  <a:pt x="525" y="58"/>
                  <a:pt x="522" y="57"/>
                  <a:pt x="519" y="56"/>
                </a:cubicBezTo>
                <a:cubicBezTo>
                  <a:pt x="515" y="56"/>
                  <a:pt x="514" y="59"/>
                  <a:pt x="514" y="59"/>
                </a:cubicBezTo>
                <a:cubicBezTo>
                  <a:pt x="505" y="75"/>
                  <a:pt x="505" y="75"/>
                  <a:pt x="505" y="75"/>
                </a:cubicBezTo>
                <a:cubicBezTo>
                  <a:pt x="507" y="75"/>
                  <a:pt x="507" y="75"/>
                  <a:pt x="507" y="75"/>
                </a:cubicBezTo>
                <a:cubicBezTo>
                  <a:pt x="504" y="78"/>
                  <a:pt x="504" y="78"/>
                  <a:pt x="504" y="78"/>
                </a:cubicBezTo>
                <a:cubicBezTo>
                  <a:pt x="508" y="83"/>
                  <a:pt x="508" y="83"/>
                  <a:pt x="508" y="83"/>
                </a:cubicBezTo>
                <a:cubicBezTo>
                  <a:pt x="505" y="85"/>
                  <a:pt x="505" y="85"/>
                  <a:pt x="505" y="85"/>
                </a:cubicBezTo>
                <a:cubicBezTo>
                  <a:pt x="513" y="90"/>
                  <a:pt x="513" y="90"/>
                  <a:pt x="513" y="90"/>
                </a:cubicBezTo>
                <a:cubicBezTo>
                  <a:pt x="504" y="92"/>
                  <a:pt x="504" y="92"/>
                  <a:pt x="504" y="92"/>
                </a:cubicBezTo>
                <a:cubicBezTo>
                  <a:pt x="499" y="83"/>
                  <a:pt x="499" y="83"/>
                  <a:pt x="499" y="83"/>
                </a:cubicBezTo>
                <a:cubicBezTo>
                  <a:pt x="486" y="91"/>
                  <a:pt x="486" y="91"/>
                  <a:pt x="486" y="91"/>
                </a:cubicBezTo>
                <a:cubicBezTo>
                  <a:pt x="486" y="89"/>
                  <a:pt x="486" y="89"/>
                  <a:pt x="486" y="89"/>
                </a:cubicBezTo>
                <a:cubicBezTo>
                  <a:pt x="486" y="89"/>
                  <a:pt x="497" y="83"/>
                  <a:pt x="498" y="79"/>
                </a:cubicBezTo>
                <a:cubicBezTo>
                  <a:pt x="499" y="76"/>
                  <a:pt x="489" y="78"/>
                  <a:pt x="489" y="78"/>
                </a:cubicBezTo>
                <a:cubicBezTo>
                  <a:pt x="489" y="78"/>
                  <a:pt x="486" y="75"/>
                  <a:pt x="484" y="78"/>
                </a:cubicBezTo>
                <a:cubicBezTo>
                  <a:pt x="481" y="81"/>
                  <a:pt x="487" y="84"/>
                  <a:pt x="487" y="84"/>
                </a:cubicBezTo>
                <a:cubicBezTo>
                  <a:pt x="483" y="84"/>
                  <a:pt x="483" y="84"/>
                  <a:pt x="483" y="84"/>
                </a:cubicBezTo>
                <a:cubicBezTo>
                  <a:pt x="483" y="84"/>
                  <a:pt x="481" y="76"/>
                  <a:pt x="476" y="76"/>
                </a:cubicBezTo>
                <a:cubicBezTo>
                  <a:pt x="472" y="76"/>
                  <a:pt x="472" y="82"/>
                  <a:pt x="472" y="82"/>
                </a:cubicBezTo>
                <a:cubicBezTo>
                  <a:pt x="465" y="77"/>
                  <a:pt x="465" y="77"/>
                  <a:pt x="465" y="77"/>
                </a:cubicBezTo>
                <a:cubicBezTo>
                  <a:pt x="464" y="80"/>
                  <a:pt x="464" y="80"/>
                  <a:pt x="464" y="80"/>
                </a:cubicBezTo>
                <a:cubicBezTo>
                  <a:pt x="464" y="80"/>
                  <a:pt x="460" y="79"/>
                  <a:pt x="458" y="82"/>
                </a:cubicBezTo>
                <a:cubicBezTo>
                  <a:pt x="456" y="87"/>
                  <a:pt x="465" y="87"/>
                  <a:pt x="465" y="87"/>
                </a:cubicBezTo>
                <a:cubicBezTo>
                  <a:pt x="462" y="90"/>
                  <a:pt x="462" y="90"/>
                  <a:pt x="462" y="90"/>
                </a:cubicBezTo>
                <a:cubicBezTo>
                  <a:pt x="472" y="92"/>
                  <a:pt x="472" y="92"/>
                  <a:pt x="472" y="92"/>
                </a:cubicBezTo>
                <a:cubicBezTo>
                  <a:pt x="477" y="91"/>
                  <a:pt x="477" y="91"/>
                  <a:pt x="477" y="91"/>
                </a:cubicBezTo>
                <a:cubicBezTo>
                  <a:pt x="473" y="94"/>
                  <a:pt x="473" y="94"/>
                  <a:pt x="473" y="94"/>
                </a:cubicBezTo>
                <a:cubicBezTo>
                  <a:pt x="474" y="95"/>
                  <a:pt x="474" y="95"/>
                  <a:pt x="474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75" y="97"/>
                  <a:pt x="475" y="97"/>
                  <a:pt x="475" y="97"/>
                </a:cubicBezTo>
                <a:cubicBezTo>
                  <a:pt x="478" y="103"/>
                  <a:pt x="478" y="103"/>
                  <a:pt x="478" y="103"/>
                </a:cubicBezTo>
                <a:cubicBezTo>
                  <a:pt x="478" y="106"/>
                  <a:pt x="478" y="106"/>
                  <a:pt x="478" y="106"/>
                </a:cubicBezTo>
                <a:cubicBezTo>
                  <a:pt x="478" y="106"/>
                  <a:pt x="484" y="110"/>
                  <a:pt x="482" y="111"/>
                </a:cubicBezTo>
                <a:cubicBezTo>
                  <a:pt x="479" y="112"/>
                  <a:pt x="474" y="103"/>
                  <a:pt x="474" y="103"/>
                </a:cubicBezTo>
                <a:cubicBezTo>
                  <a:pt x="469" y="100"/>
                  <a:pt x="469" y="100"/>
                  <a:pt x="469" y="100"/>
                </a:cubicBezTo>
                <a:cubicBezTo>
                  <a:pt x="469" y="100"/>
                  <a:pt x="465" y="94"/>
                  <a:pt x="460" y="94"/>
                </a:cubicBezTo>
                <a:cubicBezTo>
                  <a:pt x="457" y="94"/>
                  <a:pt x="459" y="100"/>
                  <a:pt x="459" y="100"/>
                </a:cubicBezTo>
                <a:cubicBezTo>
                  <a:pt x="461" y="104"/>
                  <a:pt x="461" y="104"/>
                  <a:pt x="461" y="104"/>
                </a:cubicBezTo>
                <a:cubicBezTo>
                  <a:pt x="458" y="106"/>
                  <a:pt x="458" y="106"/>
                  <a:pt x="458" y="106"/>
                </a:cubicBezTo>
                <a:cubicBezTo>
                  <a:pt x="456" y="111"/>
                  <a:pt x="456" y="111"/>
                  <a:pt x="456" y="111"/>
                </a:cubicBezTo>
                <a:cubicBezTo>
                  <a:pt x="454" y="106"/>
                  <a:pt x="454" y="106"/>
                  <a:pt x="454" y="106"/>
                </a:cubicBezTo>
                <a:cubicBezTo>
                  <a:pt x="457" y="102"/>
                  <a:pt x="457" y="102"/>
                  <a:pt x="457" y="102"/>
                </a:cubicBezTo>
                <a:cubicBezTo>
                  <a:pt x="457" y="100"/>
                  <a:pt x="457" y="100"/>
                  <a:pt x="457" y="100"/>
                </a:cubicBezTo>
                <a:cubicBezTo>
                  <a:pt x="451" y="106"/>
                  <a:pt x="451" y="106"/>
                  <a:pt x="451" y="106"/>
                </a:cubicBezTo>
                <a:cubicBezTo>
                  <a:pt x="445" y="116"/>
                  <a:pt x="445" y="116"/>
                  <a:pt x="445" y="116"/>
                </a:cubicBezTo>
                <a:cubicBezTo>
                  <a:pt x="448" y="124"/>
                  <a:pt x="448" y="124"/>
                  <a:pt x="448" y="124"/>
                </a:cubicBezTo>
                <a:cubicBezTo>
                  <a:pt x="452" y="129"/>
                  <a:pt x="452" y="129"/>
                  <a:pt x="452" y="129"/>
                </a:cubicBezTo>
                <a:cubicBezTo>
                  <a:pt x="444" y="126"/>
                  <a:pt x="444" y="126"/>
                  <a:pt x="444" y="126"/>
                </a:cubicBezTo>
                <a:cubicBezTo>
                  <a:pt x="442" y="140"/>
                  <a:pt x="442" y="140"/>
                  <a:pt x="442" y="140"/>
                </a:cubicBezTo>
                <a:cubicBezTo>
                  <a:pt x="440" y="140"/>
                  <a:pt x="440" y="140"/>
                  <a:pt x="440" y="140"/>
                </a:cubicBezTo>
                <a:cubicBezTo>
                  <a:pt x="436" y="147"/>
                  <a:pt x="436" y="147"/>
                  <a:pt x="436" y="147"/>
                </a:cubicBezTo>
                <a:cubicBezTo>
                  <a:pt x="434" y="144"/>
                  <a:pt x="434" y="144"/>
                  <a:pt x="434" y="144"/>
                </a:cubicBezTo>
                <a:cubicBezTo>
                  <a:pt x="439" y="138"/>
                  <a:pt x="439" y="138"/>
                  <a:pt x="439" y="138"/>
                </a:cubicBezTo>
                <a:cubicBezTo>
                  <a:pt x="441" y="129"/>
                  <a:pt x="441" y="129"/>
                  <a:pt x="441" y="129"/>
                </a:cubicBezTo>
                <a:cubicBezTo>
                  <a:pt x="440" y="128"/>
                  <a:pt x="440" y="128"/>
                  <a:pt x="440" y="128"/>
                </a:cubicBezTo>
                <a:cubicBezTo>
                  <a:pt x="443" y="125"/>
                  <a:pt x="443" y="125"/>
                  <a:pt x="443" y="125"/>
                </a:cubicBezTo>
                <a:cubicBezTo>
                  <a:pt x="441" y="120"/>
                  <a:pt x="441" y="120"/>
                  <a:pt x="441" y="120"/>
                </a:cubicBezTo>
                <a:cubicBezTo>
                  <a:pt x="441" y="112"/>
                  <a:pt x="441" y="112"/>
                  <a:pt x="441" y="112"/>
                </a:cubicBezTo>
                <a:cubicBezTo>
                  <a:pt x="441" y="109"/>
                  <a:pt x="439" y="102"/>
                  <a:pt x="439" y="102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106"/>
                  <a:pt x="435" y="112"/>
                  <a:pt x="432" y="115"/>
                </a:cubicBezTo>
                <a:cubicBezTo>
                  <a:pt x="428" y="118"/>
                  <a:pt x="431" y="124"/>
                  <a:pt x="431" y="124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29" y="128"/>
                  <a:pt x="429" y="128"/>
                  <a:pt x="429" y="128"/>
                </a:cubicBezTo>
                <a:cubicBezTo>
                  <a:pt x="429" y="137"/>
                  <a:pt x="429" y="137"/>
                  <a:pt x="429" y="137"/>
                </a:cubicBezTo>
                <a:cubicBezTo>
                  <a:pt x="424" y="138"/>
                  <a:pt x="424" y="138"/>
                  <a:pt x="424" y="138"/>
                </a:cubicBezTo>
                <a:cubicBezTo>
                  <a:pt x="427" y="124"/>
                  <a:pt x="427" y="124"/>
                  <a:pt x="427" y="124"/>
                </a:cubicBezTo>
                <a:cubicBezTo>
                  <a:pt x="426" y="124"/>
                  <a:pt x="426" y="124"/>
                  <a:pt x="426" y="124"/>
                </a:cubicBezTo>
                <a:cubicBezTo>
                  <a:pt x="426" y="113"/>
                  <a:pt x="426" y="113"/>
                  <a:pt x="426" y="113"/>
                </a:cubicBezTo>
                <a:cubicBezTo>
                  <a:pt x="426" y="113"/>
                  <a:pt x="421" y="115"/>
                  <a:pt x="413" y="119"/>
                </a:cubicBezTo>
                <a:cubicBezTo>
                  <a:pt x="405" y="121"/>
                  <a:pt x="410" y="132"/>
                  <a:pt x="410" y="132"/>
                </a:cubicBezTo>
                <a:cubicBezTo>
                  <a:pt x="413" y="132"/>
                  <a:pt x="413" y="132"/>
                  <a:pt x="413" y="132"/>
                </a:cubicBezTo>
                <a:cubicBezTo>
                  <a:pt x="413" y="132"/>
                  <a:pt x="413" y="134"/>
                  <a:pt x="412" y="137"/>
                </a:cubicBezTo>
                <a:cubicBezTo>
                  <a:pt x="411" y="139"/>
                  <a:pt x="416" y="142"/>
                  <a:pt x="420" y="142"/>
                </a:cubicBezTo>
                <a:cubicBezTo>
                  <a:pt x="424" y="143"/>
                  <a:pt x="424" y="150"/>
                  <a:pt x="424" y="150"/>
                </a:cubicBezTo>
                <a:cubicBezTo>
                  <a:pt x="427" y="151"/>
                  <a:pt x="427" y="151"/>
                  <a:pt x="427" y="151"/>
                </a:cubicBezTo>
                <a:cubicBezTo>
                  <a:pt x="425" y="152"/>
                  <a:pt x="425" y="152"/>
                  <a:pt x="425" y="152"/>
                </a:cubicBezTo>
                <a:cubicBezTo>
                  <a:pt x="425" y="152"/>
                  <a:pt x="421" y="150"/>
                  <a:pt x="421" y="147"/>
                </a:cubicBezTo>
                <a:cubicBezTo>
                  <a:pt x="421" y="144"/>
                  <a:pt x="416" y="144"/>
                  <a:pt x="412" y="143"/>
                </a:cubicBezTo>
                <a:cubicBezTo>
                  <a:pt x="410" y="143"/>
                  <a:pt x="407" y="134"/>
                  <a:pt x="407" y="134"/>
                </a:cubicBezTo>
                <a:cubicBezTo>
                  <a:pt x="399" y="136"/>
                  <a:pt x="399" y="136"/>
                  <a:pt x="399" y="136"/>
                </a:cubicBezTo>
                <a:cubicBezTo>
                  <a:pt x="399" y="136"/>
                  <a:pt x="400" y="140"/>
                  <a:pt x="402" y="143"/>
                </a:cubicBezTo>
                <a:cubicBezTo>
                  <a:pt x="405" y="146"/>
                  <a:pt x="409" y="147"/>
                  <a:pt x="409" y="147"/>
                </a:cubicBezTo>
                <a:cubicBezTo>
                  <a:pt x="409" y="147"/>
                  <a:pt x="405" y="148"/>
                  <a:pt x="402" y="146"/>
                </a:cubicBezTo>
                <a:cubicBezTo>
                  <a:pt x="399" y="145"/>
                  <a:pt x="394" y="138"/>
                  <a:pt x="394" y="138"/>
                </a:cubicBezTo>
                <a:cubicBezTo>
                  <a:pt x="390" y="139"/>
                  <a:pt x="390" y="139"/>
                  <a:pt x="390" y="139"/>
                </a:cubicBezTo>
                <a:cubicBezTo>
                  <a:pt x="392" y="145"/>
                  <a:pt x="392" y="145"/>
                  <a:pt x="392" y="145"/>
                </a:cubicBezTo>
                <a:cubicBezTo>
                  <a:pt x="388" y="151"/>
                  <a:pt x="388" y="151"/>
                  <a:pt x="388" y="151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80" y="160"/>
                  <a:pt x="380" y="160"/>
                  <a:pt x="380" y="160"/>
                </a:cubicBezTo>
                <a:cubicBezTo>
                  <a:pt x="384" y="165"/>
                  <a:pt x="384" y="165"/>
                  <a:pt x="384" y="165"/>
                </a:cubicBezTo>
                <a:cubicBezTo>
                  <a:pt x="379" y="169"/>
                  <a:pt x="379" y="169"/>
                  <a:pt x="379" y="169"/>
                </a:cubicBezTo>
                <a:cubicBezTo>
                  <a:pt x="379" y="175"/>
                  <a:pt x="379" y="175"/>
                  <a:pt x="379" y="175"/>
                </a:cubicBezTo>
                <a:cubicBezTo>
                  <a:pt x="384" y="174"/>
                  <a:pt x="384" y="174"/>
                  <a:pt x="384" y="174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3" y="176"/>
                  <a:pt x="383" y="176"/>
                  <a:pt x="383" y="176"/>
                </a:cubicBezTo>
                <a:cubicBezTo>
                  <a:pt x="380" y="181"/>
                  <a:pt x="380" y="181"/>
                  <a:pt x="380" y="181"/>
                </a:cubicBezTo>
                <a:cubicBezTo>
                  <a:pt x="385" y="183"/>
                  <a:pt x="385" y="183"/>
                  <a:pt x="385" y="183"/>
                </a:cubicBezTo>
                <a:cubicBezTo>
                  <a:pt x="377" y="183"/>
                  <a:pt x="377" y="183"/>
                  <a:pt x="377" y="183"/>
                </a:cubicBezTo>
                <a:cubicBezTo>
                  <a:pt x="371" y="184"/>
                  <a:pt x="377" y="187"/>
                  <a:pt x="377" y="187"/>
                </a:cubicBezTo>
                <a:cubicBezTo>
                  <a:pt x="382" y="189"/>
                  <a:pt x="382" y="189"/>
                  <a:pt x="382" y="189"/>
                </a:cubicBezTo>
                <a:cubicBezTo>
                  <a:pt x="382" y="189"/>
                  <a:pt x="375" y="187"/>
                  <a:pt x="372" y="188"/>
                </a:cubicBezTo>
                <a:cubicBezTo>
                  <a:pt x="370" y="188"/>
                  <a:pt x="371" y="190"/>
                  <a:pt x="371" y="190"/>
                </a:cubicBezTo>
                <a:cubicBezTo>
                  <a:pt x="375" y="191"/>
                  <a:pt x="375" y="191"/>
                  <a:pt x="375" y="191"/>
                </a:cubicBezTo>
                <a:cubicBezTo>
                  <a:pt x="374" y="195"/>
                  <a:pt x="374" y="195"/>
                  <a:pt x="374" y="195"/>
                </a:cubicBezTo>
                <a:cubicBezTo>
                  <a:pt x="374" y="192"/>
                  <a:pt x="374" y="192"/>
                  <a:pt x="374" y="192"/>
                </a:cubicBezTo>
                <a:cubicBezTo>
                  <a:pt x="370" y="191"/>
                  <a:pt x="370" y="191"/>
                  <a:pt x="370" y="191"/>
                </a:cubicBezTo>
                <a:cubicBezTo>
                  <a:pt x="368" y="188"/>
                  <a:pt x="368" y="188"/>
                  <a:pt x="368" y="188"/>
                </a:cubicBezTo>
                <a:cubicBezTo>
                  <a:pt x="367" y="191"/>
                  <a:pt x="367" y="191"/>
                  <a:pt x="367" y="191"/>
                </a:cubicBezTo>
                <a:cubicBezTo>
                  <a:pt x="367" y="191"/>
                  <a:pt x="366" y="192"/>
                  <a:pt x="361" y="192"/>
                </a:cubicBezTo>
                <a:cubicBezTo>
                  <a:pt x="357" y="192"/>
                  <a:pt x="357" y="200"/>
                  <a:pt x="357" y="200"/>
                </a:cubicBezTo>
                <a:cubicBezTo>
                  <a:pt x="355" y="202"/>
                  <a:pt x="355" y="202"/>
                  <a:pt x="355" y="202"/>
                </a:cubicBezTo>
                <a:cubicBezTo>
                  <a:pt x="357" y="206"/>
                  <a:pt x="357" y="206"/>
                  <a:pt x="357" y="206"/>
                </a:cubicBezTo>
                <a:cubicBezTo>
                  <a:pt x="368" y="203"/>
                  <a:pt x="368" y="203"/>
                  <a:pt x="368" y="203"/>
                </a:cubicBezTo>
                <a:cubicBezTo>
                  <a:pt x="368" y="203"/>
                  <a:pt x="369" y="205"/>
                  <a:pt x="372" y="205"/>
                </a:cubicBezTo>
                <a:cubicBezTo>
                  <a:pt x="375" y="205"/>
                  <a:pt x="382" y="199"/>
                  <a:pt x="382" y="199"/>
                </a:cubicBezTo>
                <a:cubicBezTo>
                  <a:pt x="380" y="203"/>
                  <a:pt x="380" y="203"/>
                  <a:pt x="380" y="203"/>
                </a:cubicBezTo>
                <a:cubicBezTo>
                  <a:pt x="385" y="204"/>
                  <a:pt x="385" y="204"/>
                  <a:pt x="385" y="204"/>
                </a:cubicBezTo>
                <a:cubicBezTo>
                  <a:pt x="376" y="207"/>
                  <a:pt x="376" y="207"/>
                  <a:pt x="376" y="207"/>
                </a:cubicBezTo>
                <a:cubicBezTo>
                  <a:pt x="376" y="213"/>
                  <a:pt x="376" y="213"/>
                  <a:pt x="376" y="213"/>
                </a:cubicBezTo>
                <a:cubicBezTo>
                  <a:pt x="379" y="217"/>
                  <a:pt x="379" y="217"/>
                  <a:pt x="379" y="217"/>
                </a:cubicBezTo>
                <a:cubicBezTo>
                  <a:pt x="378" y="218"/>
                  <a:pt x="378" y="218"/>
                  <a:pt x="378" y="218"/>
                </a:cubicBezTo>
                <a:cubicBezTo>
                  <a:pt x="374" y="209"/>
                  <a:pt x="374" y="209"/>
                  <a:pt x="374" y="209"/>
                </a:cubicBezTo>
                <a:cubicBezTo>
                  <a:pt x="367" y="211"/>
                  <a:pt x="367" y="211"/>
                  <a:pt x="367" y="211"/>
                </a:cubicBezTo>
                <a:cubicBezTo>
                  <a:pt x="367" y="211"/>
                  <a:pt x="364" y="208"/>
                  <a:pt x="361" y="208"/>
                </a:cubicBezTo>
                <a:cubicBezTo>
                  <a:pt x="358" y="207"/>
                  <a:pt x="353" y="209"/>
                  <a:pt x="351" y="213"/>
                </a:cubicBezTo>
                <a:cubicBezTo>
                  <a:pt x="348" y="215"/>
                  <a:pt x="355" y="215"/>
                  <a:pt x="358" y="216"/>
                </a:cubicBezTo>
                <a:cubicBezTo>
                  <a:pt x="362" y="217"/>
                  <a:pt x="361" y="221"/>
                  <a:pt x="361" y="221"/>
                </a:cubicBezTo>
                <a:cubicBezTo>
                  <a:pt x="364" y="223"/>
                  <a:pt x="364" y="223"/>
                  <a:pt x="364" y="223"/>
                </a:cubicBezTo>
                <a:cubicBezTo>
                  <a:pt x="363" y="224"/>
                  <a:pt x="363" y="224"/>
                  <a:pt x="363" y="224"/>
                </a:cubicBezTo>
                <a:cubicBezTo>
                  <a:pt x="363" y="224"/>
                  <a:pt x="359" y="221"/>
                  <a:pt x="357" y="219"/>
                </a:cubicBezTo>
                <a:cubicBezTo>
                  <a:pt x="355" y="217"/>
                  <a:pt x="348" y="216"/>
                  <a:pt x="348" y="216"/>
                </a:cubicBezTo>
                <a:cubicBezTo>
                  <a:pt x="347" y="218"/>
                  <a:pt x="347" y="218"/>
                  <a:pt x="347" y="218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0" y="221"/>
                  <a:pt x="350" y="221"/>
                  <a:pt x="350" y="221"/>
                </a:cubicBezTo>
                <a:cubicBezTo>
                  <a:pt x="352" y="223"/>
                  <a:pt x="352" y="223"/>
                  <a:pt x="352" y="223"/>
                </a:cubicBezTo>
                <a:cubicBezTo>
                  <a:pt x="355" y="222"/>
                  <a:pt x="355" y="222"/>
                  <a:pt x="355" y="222"/>
                </a:cubicBezTo>
                <a:cubicBezTo>
                  <a:pt x="358" y="223"/>
                  <a:pt x="358" y="223"/>
                  <a:pt x="358" y="223"/>
                </a:cubicBezTo>
                <a:cubicBezTo>
                  <a:pt x="351" y="226"/>
                  <a:pt x="351" y="226"/>
                  <a:pt x="351" y="226"/>
                </a:cubicBezTo>
                <a:cubicBezTo>
                  <a:pt x="352" y="230"/>
                  <a:pt x="352" y="230"/>
                  <a:pt x="352" y="230"/>
                </a:cubicBezTo>
                <a:cubicBezTo>
                  <a:pt x="352" y="230"/>
                  <a:pt x="354" y="229"/>
                  <a:pt x="356" y="231"/>
                </a:cubicBezTo>
                <a:cubicBezTo>
                  <a:pt x="357" y="233"/>
                  <a:pt x="352" y="236"/>
                  <a:pt x="348" y="235"/>
                </a:cubicBezTo>
                <a:cubicBezTo>
                  <a:pt x="345" y="233"/>
                  <a:pt x="346" y="221"/>
                  <a:pt x="346" y="221"/>
                </a:cubicBezTo>
                <a:cubicBezTo>
                  <a:pt x="343" y="221"/>
                  <a:pt x="343" y="221"/>
                  <a:pt x="343" y="221"/>
                </a:cubicBezTo>
                <a:cubicBezTo>
                  <a:pt x="338" y="230"/>
                  <a:pt x="338" y="230"/>
                  <a:pt x="338" y="230"/>
                </a:cubicBezTo>
                <a:cubicBezTo>
                  <a:pt x="337" y="224"/>
                  <a:pt x="337" y="224"/>
                  <a:pt x="337" y="224"/>
                </a:cubicBezTo>
                <a:cubicBezTo>
                  <a:pt x="335" y="224"/>
                  <a:pt x="335" y="224"/>
                  <a:pt x="335" y="224"/>
                </a:cubicBezTo>
                <a:cubicBezTo>
                  <a:pt x="334" y="229"/>
                  <a:pt x="334" y="229"/>
                  <a:pt x="334" y="229"/>
                </a:cubicBezTo>
                <a:cubicBezTo>
                  <a:pt x="330" y="227"/>
                  <a:pt x="330" y="227"/>
                  <a:pt x="330" y="227"/>
                </a:cubicBezTo>
                <a:cubicBezTo>
                  <a:pt x="327" y="235"/>
                  <a:pt x="327" y="235"/>
                  <a:pt x="327" y="235"/>
                </a:cubicBezTo>
                <a:cubicBezTo>
                  <a:pt x="329" y="238"/>
                  <a:pt x="329" y="238"/>
                  <a:pt x="329" y="238"/>
                </a:cubicBezTo>
                <a:cubicBezTo>
                  <a:pt x="331" y="237"/>
                  <a:pt x="331" y="237"/>
                  <a:pt x="331" y="237"/>
                </a:cubicBezTo>
                <a:cubicBezTo>
                  <a:pt x="331" y="234"/>
                  <a:pt x="331" y="234"/>
                  <a:pt x="331" y="234"/>
                </a:cubicBezTo>
                <a:cubicBezTo>
                  <a:pt x="335" y="232"/>
                  <a:pt x="335" y="232"/>
                  <a:pt x="335" y="232"/>
                </a:cubicBezTo>
                <a:cubicBezTo>
                  <a:pt x="337" y="234"/>
                  <a:pt x="337" y="234"/>
                  <a:pt x="337" y="234"/>
                </a:cubicBezTo>
                <a:cubicBezTo>
                  <a:pt x="333" y="237"/>
                  <a:pt x="333" y="237"/>
                  <a:pt x="333" y="237"/>
                </a:cubicBezTo>
                <a:cubicBezTo>
                  <a:pt x="335" y="238"/>
                  <a:pt x="335" y="238"/>
                  <a:pt x="335" y="238"/>
                </a:cubicBezTo>
                <a:cubicBezTo>
                  <a:pt x="335" y="238"/>
                  <a:pt x="339" y="238"/>
                  <a:pt x="341" y="239"/>
                </a:cubicBezTo>
                <a:cubicBezTo>
                  <a:pt x="343" y="239"/>
                  <a:pt x="340" y="236"/>
                  <a:pt x="340" y="234"/>
                </a:cubicBezTo>
                <a:cubicBezTo>
                  <a:pt x="340" y="233"/>
                  <a:pt x="344" y="234"/>
                  <a:pt x="345" y="236"/>
                </a:cubicBezTo>
                <a:cubicBezTo>
                  <a:pt x="346" y="238"/>
                  <a:pt x="344" y="242"/>
                  <a:pt x="343" y="242"/>
                </a:cubicBezTo>
                <a:cubicBezTo>
                  <a:pt x="341" y="244"/>
                  <a:pt x="342" y="242"/>
                  <a:pt x="339" y="240"/>
                </a:cubicBezTo>
                <a:cubicBezTo>
                  <a:pt x="336" y="239"/>
                  <a:pt x="334" y="244"/>
                  <a:pt x="330" y="244"/>
                </a:cubicBezTo>
                <a:cubicBezTo>
                  <a:pt x="327" y="244"/>
                  <a:pt x="322" y="245"/>
                  <a:pt x="322" y="245"/>
                </a:cubicBezTo>
                <a:cubicBezTo>
                  <a:pt x="320" y="246"/>
                  <a:pt x="320" y="246"/>
                  <a:pt x="320" y="246"/>
                </a:cubicBezTo>
                <a:cubicBezTo>
                  <a:pt x="322" y="248"/>
                  <a:pt x="322" y="248"/>
                  <a:pt x="322" y="248"/>
                </a:cubicBezTo>
                <a:cubicBezTo>
                  <a:pt x="318" y="248"/>
                  <a:pt x="318" y="248"/>
                  <a:pt x="318" y="248"/>
                </a:cubicBezTo>
                <a:cubicBezTo>
                  <a:pt x="315" y="252"/>
                  <a:pt x="315" y="252"/>
                  <a:pt x="315" y="252"/>
                </a:cubicBezTo>
                <a:cubicBezTo>
                  <a:pt x="321" y="253"/>
                  <a:pt x="321" y="253"/>
                  <a:pt x="321" y="253"/>
                </a:cubicBezTo>
                <a:cubicBezTo>
                  <a:pt x="315" y="256"/>
                  <a:pt x="315" y="256"/>
                  <a:pt x="315" y="256"/>
                </a:cubicBezTo>
                <a:cubicBezTo>
                  <a:pt x="315" y="256"/>
                  <a:pt x="318" y="260"/>
                  <a:pt x="322" y="258"/>
                </a:cubicBezTo>
                <a:cubicBezTo>
                  <a:pt x="327" y="256"/>
                  <a:pt x="331" y="249"/>
                  <a:pt x="331" y="249"/>
                </a:cubicBezTo>
                <a:cubicBezTo>
                  <a:pt x="342" y="256"/>
                  <a:pt x="342" y="256"/>
                  <a:pt x="342" y="256"/>
                </a:cubicBezTo>
                <a:cubicBezTo>
                  <a:pt x="334" y="253"/>
                  <a:pt x="334" y="253"/>
                  <a:pt x="334" y="253"/>
                </a:cubicBezTo>
                <a:cubicBezTo>
                  <a:pt x="331" y="254"/>
                  <a:pt x="331" y="254"/>
                  <a:pt x="331" y="254"/>
                </a:cubicBezTo>
                <a:cubicBezTo>
                  <a:pt x="337" y="257"/>
                  <a:pt x="337" y="257"/>
                  <a:pt x="337" y="257"/>
                </a:cubicBezTo>
                <a:cubicBezTo>
                  <a:pt x="329" y="256"/>
                  <a:pt x="329" y="256"/>
                  <a:pt x="329" y="256"/>
                </a:cubicBezTo>
                <a:cubicBezTo>
                  <a:pt x="326" y="262"/>
                  <a:pt x="326" y="262"/>
                  <a:pt x="326" y="262"/>
                </a:cubicBezTo>
                <a:cubicBezTo>
                  <a:pt x="330" y="263"/>
                  <a:pt x="330" y="263"/>
                  <a:pt x="330" y="263"/>
                </a:cubicBezTo>
                <a:cubicBezTo>
                  <a:pt x="328" y="267"/>
                  <a:pt x="328" y="267"/>
                  <a:pt x="328" y="267"/>
                </a:cubicBezTo>
                <a:cubicBezTo>
                  <a:pt x="329" y="269"/>
                  <a:pt x="335" y="267"/>
                  <a:pt x="335" y="267"/>
                </a:cubicBezTo>
                <a:cubicBezTo>
                  <a:pt x="339" y="265"/>
                  <a:pt x="339" y="265"/>
                  <a:pt x="339" y="265"/>
                </a:cubicBezTo>
                <a:cubicBezTo>
                  <a:pt x="336" y="274"/>
                  <a:pt x="336" y="274"/>
                  <a:pt x="336" y="274"/>
                </a:cubicBezTo>
                <a:cubicBezTo>
                  <a:pt x="340" y="277"/>
                  <a:pt x="340" y="277"/>
                  <a:pt x="340" y="277"/>
                </a:cubicBezTo>
                <a:cubicBezTo>
                  <a:pt x="337" y="278"/>
                  <a:pt x="337" y="278"/>
                  <a:pt x="337" y="278"/>
                </a:cubicBezTo>
                <a:cubicBezTo>
                  <a:pt x="340" y="281"/>
                  <a:pt x="340" y="281"/>
                  <a:pt x="340" y="281"/>
                </a:cubicBezTo>
                <a:cubicBezTo>
                  <a:pt x="340" y="281"/>
                  <a:pt x="339" y="281"/>
                  <a:pt x="337" y="280"/>
                </a:cubicBezTo>
                <a:cubicBezTo>
                  <a:pt x="335" y="280"/>
                  <a:pt x="333" y="271"/>
                  <a:pt x="331" y="270"/>
                </a:cubicBezTo>
                <a:cubicBezTo>
                  <a:pt x="329" y="270"/>
                  <a:pt x="327" y="271"/>
                  <a:pt x="327" y="271"/>
                </a:cubicBezTo>
                <a:cubicBezTo>
                  <a:pt x="327" y="271"/>
                  <a:pt x="325" y="267"/>
                  <a:pt x="322" y="266"/>
                </a:cubicBezTo>
                <a:cubicBezTo>
                  <a:pt x="319" y="266"/>
                  <a:pt x="313" y="273"/>
                  <a:pt x="313" y="273"/>
                </a:cubicBezTo>
                <a:cubicBezTo>
                  <a:pt x="321" y="274"/>
                  <a:pt x="321" y="274"/>
                  <a:pt x="321" y="274"/>
                </a:cubicBezTo>
                <a:cubicBezTo>
                  <a:pt x="321" y="274"/>
                  <a:pt x="318" y="276"/>
                  <a:pt x="314" y="276"/>
                </a:cubicBezTo>
                <a:cubicBezTo>
                  <a:pt x="312" y="276"/>
                  <a:pt x="313" y="279"/>
                  <a:pt x="312" y="281"/>
                </a:cubicBezTo>
                <a:cubicBezTo>
                  <a:pt x="310" y="283"/>
                  <a:pt x="306" y="285"/>
                  <a:pt x="306" y="285"/>
                </a:cubicBezTo>
                <a:cubicBezTo>
                  <a:pt x="317" y="285"/>
                  <a:pt x="317" y="285"/>
                  <a:pt x="317" y="285"/>
                </a:cubicBezTo>
                <a:cubicBezTo>
                  <a:pt x="322" y="285"/>
                  <a:pt x="327" y="282"/>
                  <a:pt x="327" y="282"/>
                </a:cubicBezTo>
                <a:cubicBezTo>
                  <a:pt x="325" y="286"/>
                  <a:pt x="325" y="286"/>
                  <a:pt x="325" y="286"/>
                </a:cubicBezTo>
                <a:cubicBezTo>
                  <a:pt x="335" y="285"/>
                  <a:pt x="335" y="285"/>
                  <a:pt x="335" y="285"/>
                </a:cubicBezTo>
                <a:cubicBezTo>
                  <a:pt x="334" y="295"/>
                  <a:pt x="334" y="295"/>
                  <a:pt x="334" y="295"/>
                </a:cubicBezTo>
                <a:cubicBezTo>
                  <a:pt x="331" y="290"/>
                  <a:pt x="331" y="290"/>
                  <a:pt x="331" y="290"/>
                </a:cubicBezTo>
                <a:cubicBezTo>
                  <a:pt x="323" y="287"/>
                  <a:pt x="323" y="287"/>
                  <a:pt x="323" y="287"/>
                </a:cubicBezTo>
                <a:cubicBezTo>
                  <a:pt x="318" y="294"/>
                  <a:pt x="318" y="294"/>
                  <a:pt x="318" y="294"/>
                </a:cubicBezTo>
                <a:cubicBezTo>
                  <a:pt x="321" y="287"/>
                  <a:pt x="321" y="287"/>
                  <a:pt x="321" y="287"/>
                </a:cubicBezTo>
                <a:cubicBezTo>
                  <a:pt x="308" y="288"/>
                  <a:pt x="308" y="288"/>
                  <a:pt x="308" y="288"/>
                </a:cubicBezTo>
                <a:cubicBezTo>
                  <a:pt x="303" y="302"/>
                  <a:pt x="303" y="302"/>
                  <a:pt x="303" y="302"/>
                </a:cubicBezTo>
                <a:cubicBezTo>
                  <a:pt x="297" y="301"/>
                  <a:pt x="297" y="301"/>
                  <a:pt x="297" y="301"/>
                </a:cubicBezTo>
                <a:cubicBezTo>
                  <a:pt x="296" y="304"/>
                  <a:pt x="296" y="304"/>
                  <a:pt x="296" y="304"/>
                </a:cubicBezTo>
                <a:cubicBezTo>
                  <a:pt x="296" y="304"/>
                  <a:pt x="295" y="303"/>
                  <a:pt x="290" y="305"/>
                </a:cubicBezTo>
                <a:cubicBezTo>
                  <a:pt x="284" y="308"/>
                  <a:pt x="284" y="311"/>
                  <a:pt x="284" y="311"/>
                </a:cubicBezTo>
                <a:cubicBezTo>
                  <a:pt x="293" y="316"/>
                  <a:pt x="293" y="316"/>
                  <a:pt x="293" y="316"/>
                </a:cubicBezTo>
                <a:cubicBezTo>
                  <a:pt x="286" y="316"/>
                  <a:pt x="286" y="316"/>
                  <a:pt x="286" y="316"/>
                </a:cubicBezTo>
                <a:cubicBezTo>
                  <a:pt x="281" y="317"/>
                  <a:pt x="281" y="317"/>
                  <a:pt x="281" y="317"/>
                </a:cubicBezTo>
                <a:cubicBezTo>
                  <a:pt x="288" y="324"/>
                  <a:pt x="288" y="324"/>
                  <a:pt x="288" y="324"/>
                </a:cubicBezTo>
                <a:cubicBezTo>
                  <a:pt x="279" y="321"/>
                  <a:pt x="279" y="321"/>
                  <a:pt x="279" y="321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82" y="327"/>
                  <a:pt x="282" y="327"/>
                  <a:pt x="282" y="327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5" y="328"/>
                  <a:pt x="275" y="328"/>
                  <a:pt x="275" y="328"/>
                </a:cubicBezTo>
                <a:cubicBezTo>
                  <a:pt x="278" y="330"/>
                  <a:pt x="278" y="330"/>
                  <a:pt x="278" y="330"/>
                </a:cubicBezTo>
                <a:cubicBezTo>
                  <a:pt x="275" y="331"/>
                  <a:pt x="275" y="331"/>
                  <a:pt x="275" y="331"/>
                </a:cubicBezTo>
                <a:cubicBezTo>
                  <a:pt x="277" y="333"/>
                  <a:pt x="277" y="333"/>
                  <a:pt x="277" y="333"/>
                </a:cubicBezTo>
                <a:cubicBezTo>
                  <a:pt x="281" y="332"/>
                  <a:pt x="281" y="332"/>
                  <a:pt x="281" y="332"/>
                </a:cubicBezTo>
                <a:cubicBezTo>
                  <a:pt x="287" y="335"/>
                  <a:pt x="287" y="335"/>
                  <a:pt x="287" y="335"/>
                </a:cubicBezTo>
                <a:cubicBezTo>
                  <a:pt x="287" y="335"/>
                  <a:pt x="282" y="334"/>
                  <a:pt x="279" y="335"/>
                </a:cubicBezTo>
                <a:cubicBezTo>
                  <a:pt x="276" y="336"/>
                  <a:pt x="278" y="339"/>
                  <a:pt x="278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75" y="335"/>
                  <a:pt x="275" y="335"/>
                  <a:pt x="275" y="335"/>
                </a:cubicBezTo>
                <a:cubicBezTo>
                  <a:pt x="271" y="334"/>
                  <a:pt x="271" y="334"/>
                  <a:pt x="271" y="334"/>
                </a:cubicBezTo>
                <a:cubicBezTo>
                  <a:pt x="270" y="336"/>
                  <a:pt x="270" y="336"/>
                  <a:pt x="270" y="336"/>
                </a:cubicBezTo>
                <a:cubicBezTo>
                  <a:pt x="273" y="340"/>
                  <a:pt x="273" y="340"/>
                  <a:pt x="273" y="340"/>
                </a:cubicBezTo>
                <a:cubicBezTo>
                  <a:pt x="273" y="340"/>
                  <a:pt x="270" y="346"/>
                  <a:pt x="272" y="348"/>
                </a:cubicBezTo>
                <a:cubicBezTo>
                  <a:pt x="275" y="350"/>
                  <a:pt x="284" y="347"/>
                  <a:pt x="284" y="348"/>
                </a:cubicBezTo>
                <a:cubicBezTo>
                  <a:pt x="284" y="349"/>
                  <a:pt x="275" y="350"/>
                  <a:pt x="275" y="350"/>
                </a:cubicBezTo>
                <a:cubicBezTo>
                  <a:pt x="271" y="356"/>
                  <a:pt x="271" y="356"/>
                  <a:pt x="271" y="356"/>
                </a:cubicBezTo>
                <a:cubicBezTo>
                  <a:pt x="273" y="356"/>
                  <a:pt x="273" y="356"/>
                  <a:pt x="273" y="356"/>
                </a:cubicBezTo>
                <a:cubicBezTo>
                  <a:pt x="276" y="353"/>
                  <a:pt x="276" y="353"/>
                  <a:pt x="276" y="353"/>
                </a:cubicBezTo>
                <a:cubicBezTo>
                  <a:pt x="285" y="351"/>
                  <a:pt x="285" y="351"/>
                  <a:pt x="285" y="351"/>
                </a:cubicBezTo>
                <a:cubicBezTo>
                  <a:pt x="287" y="351"/>
                  <a:pt x="287" y="351"/>
                  <a:pt x="287" y="351"/>
                </a:cubicBezTo>
                <a:cubicBezTo>
                  <a:pt x="300" y="347"/>
                  <a:pt x="300" y="347"/>
                  <a:pt x="300" y="347"/>
                </a:cubicBezTo>
                <a:cubicBezTo>
                  <a:pt x="292" y="353"/>
                  <a:pt x="292" y="353"/>
                  <a:pt x="292" y="353"/>
                </a:cubicBezTo>
                <a:cubicBezTo>
                  <a:pt x="290" y="353"/>
                  <a:pt x="290" y="353"/>
                  <a:pt x="290" y="353"/>
                </a:cubicBezTo>
                <a:cubicBezTo>
                  <a:pt x="288" y="355"/>
                  <a:pt x="288" y="355"/>
                  <a:pt x="288" y="355"/>
                </a:cubicBezTo>
                <a:cubicBezTo>
                  <a:pt x="292" y="358"/>
                  <a:pt x="292" y="358"/>
                  <a:pt x="292" y="358"/>
                </a:cubicBezTo>
                <a:cubicBezTo>
                  <a:pt x="285" y="360"/>
                  <a:pt x="285" y="360"/>
                  <a:pt x="285" y="360"/>
                </a:cubicBezTo>
                <a:cubicBezTo>
                  <a:pt x="285" y="360"/>
                  <a:pt x="286" y="355"/>
                  <a:pt x="285" y="353"/>
                </a:cubicBezTo>
                <a:cubicBezTo>
                  <a:pt x="282" y="351"/>
                  <a:pt x="277" y="356"/>
                  <a:pt x="275" y="357"/>
                </a:cubicBezTo>
                <a:cubicBezTo>
                  <a:pt x="273" y="359"/>
                  <a:pt x="263" y="360"/>
                  <a:pt x="262" y="363"/>
                </a:cubicBezTo>
                <a:cubicBezTo>
                  <a:pt x="260" y="366"/>
                  <a:pt x="269" y="364"/>
                  <a:pt x="269" y="364"/>
                </a:cubicBezTo>
                <a:cubicBezTo>
                  <a:pt x="268" y="371"/>
                  <a:pt x="268" y="371"/>
                  <a:pt x="268" y="371"/>
                </a:cubicBezTo>
                <a:cubicBezTo>
                  <a:pt x="274" y="375"/>
                  <a:pt x="274" y="375"/>
                  <a:pt x="274" y="375"/>
                </a:cubicBezTo>
                <a:cubicBezTo>
                  <a:pt x="274" y="375"/>
                  <a:pt x="262" y="372"/>
                  <a:pt x="261" y="375"/>
                </a:cubicBezTo>
                <a:cubicBezTo>
                  <a:pt x="259" y="378"/>
                  <a:pt x="261" y="381"/>
                  <a:pt x="261" y="381"/>
                </a:cubicBezTo>
                <a:cubicBezTo>
                  <a:pt x="259" y="381"/>
                  <a:pt x="259" y="381"/>
                  <a:pt x="259" y="381"/>
                </a:cubicBezTo>
                <a:cubicBezTo>
                  <a:pt x="257" y="383"/>
                  <a:pt x="257" y="383"/>
                  <a:pt x="257" y="383"/>
                </a:cubicBezTo>
                <a:cubicBezTo>
                  <a:pt x="259" y="387"/>
                  <a:pt x="259" y="387"/>
                  <a:pt x="259" y="387"/>
                </a:cubicBezTo>
                <a:cubicBezTo>
                  <a:pt x="259" y="387"/>
                  <a:pt x="256" y="386"/>
                  <a:pt x="253" y="389"/>
                </a:cubicBezTo>
                <a:cubicBezTo>
                  <a:pt x="249" y="391"/>
                  <a:pt x="254" y="398"/>
                  <a:pt x="254" y="398"/>
                </a:cubicBezTo>
                <a:cubicBezTo>
                  <a:pt x="258" y="399"/>
                  <a:pt x="258" y="399"/>
                  <a:pt x="258" y="399"/>
                </a:cubicBezTo>
                <a:cubicBezTo>
                  <a:pt x="259" y="405"/>
                  <a:pt x="259" y="405"/>
                  <a:pt x="259" y="405"/>
                </a:cubicBezTo>
                <a:cubicBezTo>
                  <a:pt x="256" y="406"/>
                  <a:pt x="256" y="406"/>
                  <a:pt x="256" y="406"/>
                </a:cubicBezTo>
                <a:cubicBezTo>
                  <a:pt x="249" y="396"/>
                  <a:pt x="249" y="396"/>
                  <a:pt x="249" y="396"/>
                </a:cubicBezTo>
                <a:cubicBezTo>
                  <a:pt x="247" y="404"/>
                  <a:pt x="247" y="404"/>
                  <a:pt x="247" y="404"/>
                </a:cubicBezTo>
                <a:cubicBezTo>
                  <a:pt x="252" y="404"/>
                  <a:pt x="252" y="404"/>
                  <a:pt x="252" y="404"/>
                </a:cubicBezTo>
                <a:cubicBezTo>
                  <a:pt x="252" y="404"/>
                  <a:pt x="248" y="406"/>
                  <a:pt x="246" y="409"/>
                </a:cubicBezTo>
                <a:cubicBezTo>
                  <a:pt x="244" y="411"/>
                  <a:pt x="246" y="416"/>
                  <a:pt x="246" y="416"/>
                </a:cubicBezTo>
                <a:cubicBezTo>
                  <a:pt x="241" y="418"/>
                  <a:pt x="241" y="418"/>
                  <a:pt x="241" y="418"/>
                </a:cubicBezTo>
                <a:cubicBezTo>
                  <a:pt x="243" y="420"/>
                  <a:pt x="243" y="420"/>
                  <a:pt x="243" y="420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48" y="413"/>
                  <a:pt x="248" y="413"/>
                  <a:pt x="248" y="413"/>
                </a:cubicBezTo>
                <a:cubicBezTo>
                  <a:pt x="253" y="411"/>
                  <a:pt x="253" y="411"/>
                  <a:pt x="253" y="411"/>
                </a:cubicBezTo>
                <a:cubicBezTo>
                  <a:pt x="249" y="415"/>
                  <a:pt x="249" y="415"/>
                  <a:pt x="249" y="415"/>
                </a:cubicBezTo>
                <a:cubicBezTo>
                  <a:pt x="254" y="419"/>
                  <a:pt x="254" y="419"/>
                  <a:pt x="254" y="419"/>
                </a:cubicBezTo>
                <a:cubicBezTo>
                  <a:pt x="253" y="423"/>
                  <a:pt x="253" y="423"/>
                  <a:pt x="253" y="423"/>
                </a:cubicBezTo>
                <a:cubicBezTo>
                  <a:pt x="256" y="425"/>
                  <a:pt x="256" y="425"/>
                  <a:pt x="256" y="425"/>
                </a:cubicBezTo>
                <a:cubicBezTo>
                  <a:pt x="268" y="412"/>
                  <a:pt x="268" y="412"/>
                  <a:pt x="268" y="412"/>
                </a:cubicBezTo>
                <a:cubicBezTo>
                  <a:pt x="271" y="414"/>
                  <a:pt x="271" y="414"/>
                  <a:pt x="271" y="414"/>
                </a:cubicBezTo>
                <a:cubicBezTo>
                  <a:pt x="256" y="427"/>
                  <a:pt x="256" y="427"/>
                  <a:pt x="256" y="427"/>
                </a:cubicBezTo>
                <a:cubicBezTo>
                  <a:pt x="252" y="428"/>
                  <a:pt x="252" y="428"/>
                  <a:pt x="252" y="428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44" y="422"/>
                  <a:pt x="244" y="422"/>
                  <a:pt x="244" y="422"/>
                </a:cubicBezTo>
                <a:cubicBezTo>
                  <a:pt x="243" y="424"/>
                  <a:pt x="243" y="424"/>
                  <a:pt x="243" y="424"/>
                </a:cubicBezTo>
                <a:cubicBezTo>
                  <a:pt x="243" y="424"/>
                  <a:pt x="239" y="424"/>
                  <a:pt x="239" y="426"/>
                </a:cubicBezTo>
                <a:cubicBezTo>
                  <a:pt x="239" y="427"/>
                  <a:pt x="235" y="435"/>
                  <a:pt x="231" y="435"/>
                </a:cubicBezTo>
                <a:cubicBezTo>
                  <a:pt x="228" y="436"/>
                  <a:pt x="222" y="440"/>
                  <a:pt x="222" y="440"/>
                </a:cubicBezTo>
                <a:cubicBezTo>
                  <a:pt x="224" y="442"/>
                  <a:pt x="224" y="442"/>
                  <a:pt x="224" y="442"/>
                </a:cubicBezTo>
                <a:cubicBezTo>
                  <a:pt x="224" y="442"/>
                  <a:pt x="216" y="446"/>
                  <a:pt x="221" y="450"/>
                </a:cubicBezTo>
                <a:cubicBezTo>
                  <a:pt x="224" y="452"/>
                  <a:pt x="231" y="441"/>
                  <a:pt x="231" y="441"/>
                </a:cubicBezTo>
                <a:cubicBezTo>
                  <a:pt x="242" y="436"/>
                  <a:pt x="242" y="436"/>
                  <a:pt x="242" y="436"/>
                </a:cubicBezTo>
                <a:cubicBezTo>
                  <a:pt x="233" y="443"/>
                  <a:pt x="233" y="443"/>
                  <a:pt x="233" y="443"/>
                </a:cubicBezTo>
                <a:cubicBezTo>
                  <a:pt x="238" y="446"/>
                  <a:pt x="238" y="446"/>
                  <a:pt x="238" y="446"/>
                </a:cubicBezTo>
                <a:cubicBezTo>
                  <a:pt x="238" y="446"/>
                  <a:pt x="232" y="447"/>
                  <a:pt x="228" y="450"/>
                </a:cubicBezTo>
                <a:cubicBezTo>
                  <a:pt x="223" y="452"/>
                  <a:pt x="226" y="457"/>
                  <a:pt x="226" y="457"/>
                </a:cubicBezTo>
                <a:cubicBezTo>
                  <a:pt x="223" y="458"/>
                  <a:pt x="223" y="458"/>
                  <a:pt x="223" y="458"/>
                </a:cubicBezTo>
                <a:cubicBezTo>
                  <a:pt x="219" y="455"/>
                  <a:pt x="219" y="455"/>
                  <a:pt x="219" y="455"/>
                </a:cubicBezTo>
                <a:cubicBezTo>
                  <a:pt x="215" y="457"/>
                  <a:pt x="215" y="457"/>
                  <a:pt x="215" y="457"/>
                </a:cubicBezTo>
                <a:cubicBezTo>
                  <a:pt x="215" y="457"/>
                  <a:pt x="219" y="463"/>
                  <a:pt x="221" y="465"/>
                </a:cubicBezTo>
                <a:cubicBezTo>
                  <a:pt x="222" y="467"/>
                  <a:pt x="231" y="459"/>
                  <a:pt x="231" y="459"/>
                </a:cubicBezTo>
                <a:cubicBezTo>
                  <a:pt x="226" y="468"/>
                  <a:pt x="226" y="468"/>
                  <a:pt x="226" y="468"/>
                </a:cubicBezTo>
                <a:cubicBezTo>
                  <a:pt x="221" y="471"/>
                  <a:pt x="221" y="471"/>
                  <a:pt x="221" y="471"/>
                </a:cubicBezTo>
                <a:cubicBezTo>
                  <a:pt x="213" y="459"/>
                  <a:pt x="213" y="459"/>
                  <a:pt x="213" y="459"/>
                </a:cubicBezTo>
                <a:cubicBezTo>
                  <a:pt x="204" y="467"/>
                  <a:pt x="204" y="467"/>
                  <a:pt x="204" y="467"/>
                </a:cubicBezTo>
                <a:cubicBezTo>
                  <a:pt x="207" y="470"/>
                  <a:pt x="207" y="470"/>
                  <a:pt x="207" y="470"/>
                </a:cubicBezTo>
                <a:cubicBezTo>
                  <a:pt x="200" y="468"/>
                  <a:pt x="200" y="468"/>
                  <a:pt x="200" y="468"/>
                </a:cubicBezTo>
                <a:cubicBezTo>
                  <a:pt x="198" y="471"/>
                  <a:pt x="198" y="471"/>
                  <a:pt x="198" y="471"/>
                </a:cubicBezTo>
                <a:cubicBezTo>
                  <a:pt x="203" y="474"/>
                  <a:pt x="203" y="474"/>
                  <a:pt x="203" y="474"/>
                </a:cubicBezTo>
                <a:cubicBezTo>
                  <a:pt x="198" y="475"/>
                  <a:pt x="198" y="475"/>
                  <a:pt x="198" y="475"/>
                </a:cubicBezTo>
                <a:cubicBezTo>
                  <a:pt x="198" y="475"/>
                  <a:pt x="189" y="485"/>
                  <a:pt x="188" y="486"/>
                </a:cubicBezTo>
                <a:cubicBezTo>
                  <a:pt x="188" y="487"/>
                  <a:pt x="191" y="490"/>
                  <a:pt x="191" y="490"/>
                </a:cubicBezTo>
                <a:cubicBezTo>
                  <a:pt x="184" y="489"/>
                  <a:pt x="184" y="489"/>
                  <a:pt x="184" y="489"/>
                </a:cubicBezTo>
                <a:cubicBezTo>
                  <a:pt x="182" y="498"/>
                  <a:pt x="182" y="498"/>
                  <a:pt x="182" y="498"/>
                </a:cubicBezTo>
                <a:cubicBezTo>
                  <a:pt x="182" y="498"/>
                  <a:pt x="188" y="498"/>
                  <a:pt x="188" y="500"/>
                </a:cubicBezTo>
                <a:cubicBezTo>
                  <a:pt x="188" y="502"/>
                  <a:pt x="179" y="504"/>
                  <a:pt x="174" y="505"/>
                </a:cubicBezTo>
                <a:cubicBezTo>
                  <a:pt x="169" y="507"/>
                  <a:pt x="169" y="517"/>
                  <a:pt x="169" y="517"/>
                </a:cubicBezTo>
                <a:cubicBezTo>
                  <a:pt x="169" y="517"/>
                  <a:pt x="184" y="509"/>
                  <a:pt x="183" y="514"/>
                </a:cubicBezTo>
                <a:cubicBezTo>
                  <a:pt x="183" y="518"/>
                  <a:pt x="176" y="517"/>
                  <a:pt x="176" y="517"/>
                </a:cubicBezTo>
                <a:cubicBezTo>
                  <a:pt x="177" y="520"/>
                  <a:pt x="177" y="520"/>
                  <a:pt x="177" y="520"/>
                </a:cubicBezTo>
                <a:cubicBezTo>
                  <a:pt x="182" y="522"/>
                  <a:pt x="182" y="522"/>
                  <a:pt x="182" y="522"/>
                </a:cubicBezTo>
                <a:cubicBezTo>
                  <a:pt x="179" y="525"/>
                  <a:pt x="179" y="525"/>
                  <a:pt x="179" y="525"/>
                </a:cubicBezTo>
                <a:cubicBezTo>
                  <a:pt x="181" y="529"/>
                  <a:pt x="181" y="529"/>
                  <a:pt x="181" y="529"/>
                </a:cubicBezTo>
                <a:cubicBezTo>
                  <a:pt x="198" y="520"/>
                  <a:pt x="198" y="520"/>
                  <a:pt x="198" y="520"/>
                </a:cubicBezTo>
                <a:cubicBezTo>
                  <a:pt x="198" y="520"/>
                  <a:pt x="202" y="517"/>
                  <a:pt x="203" y="516"/>
                </a:cubicBezTo>
                <a:cubicBezTo>
                  <a:pt x="205" y="515"/>
                  <a:pt x="206" y="513"/>
                  <a:pt x="209" y="512"/>
                </a:cubicBezTo>
                <a:cubicBezTo>
                  <a:pt x="211" y="512"/>
                  <a:pt x="213" y="508"/>
                  <a:pt x="213" y="505"/>
                </a:cubicBezTo>
                <a:cubicBezTo>
                  <a:pt x="213" y="502"/>
                  <a:pt x="202" y="507"/>
                  <a:pt x="202" y="507"/>
                </a:cubicBezTo>
                <a:cubicBezTo>
                  <a:pt x="202" y="507"/>
                  <a:pt x="209" y="502"/>
                  <a:pt x="212" y="500"/>
                </a:cubicBezTo>
                <a:cubicBezTo>
                  <a:pt x="214" y="499"/>
                  <a:pt x="215" y="494"/>
                  <a:pt x="221" y="494"/>
                </a:cubicBezTo>
                <a:cubicBezTo>
                  <a:pt x="225" y="494"/>
                  <a:pt x="226" y="498"/>
                  <a:pt x="226" y="498"/>
                </a:cubicBezTo>
                <a:cubicBezTo>
                  <a:pt x="215" y="503"/>
                  <a:pt x="215" y="503"/>
                  <a:pt x="215" y="503"/>
                </a:cubicBezTo>
                <a:cubicBezTo>
                  <a:pt x="214" y="506"/>
                  <a:pt x="214" y="506"/>
                  <a:pt x="214" y="506"/>
                </a:cubicBezTo>
                <a:cubicBezTo>
                  <a:pt x="214" y="506"/>
                  <a:pt x="223" y="506"/>
                  <a:pt x="224" y="509"/>
                </a:cubicBezTo>
                <a:cubicBezTo>
                  <a:pt x="224" y="513"/>
                  <a:pt x="214" y="515"/>
                  <a:pt x="211" y="516"/>
                </a:cubicBezTo>
                <a:cubicBezTo>
                  <a:pt x="208" y="516"/>
                  <a:pt x="203" y="521"/>
                  <a:pt x="202" y="524"/>
                </a:cubicBezTo>
                <a:cubicBezTo>
                  <a:pt x="202" y="528"/>
                  <a:pt x="206" y="522"/>
                  <a:pt x="208" y="523"/>
                </a:cubicBezTo>
                <a:cubicBezTo>
                  <a:pt x="209" y="525"/>
                  <a:pt x="206" y="526"/>
                  <a:pt x="205" y="528"/>
                </a:cubicBezTo>
                <a:cubicBezTo>
                  <a:pt x="203" y="530"/>
                  <a:pt x="208" y="531"/>
                  <a:pt x="208" y="531"/>
                </a:cubicBezTo>
                <a:cubicBezTo>
                  <a:pt x="205" y="533"/>
                  <a:pt x="205" y="533"/>
                  <a:pt x="205" y="533"/>
                </a:cubicBezTo>
                <a:cubicBezTo>
                  <a:pt x="205" y="533"/>
                  <a:pt x="194" y="530"/>
                  <a:pt x="188" y="532"/>
                </a:cubicBezTo>
                <a:cubicBezTo>
                  <a:pt x="181" y="534"/>
                  <a:pt x="187" y="539"/>
                  <a:pt x="187" y="539"/>
                </a:cubicBezTo>
                <a:cubicBezTo>
                  <a:pt x="180" y="538"/>
                  <a:pt x="180" y="538"/>
                  <a:pt x="180" y="538"/>
                </a:cubicBezTo>
                <a:cubicBezTo>
                  <a:pt x="175" y="540"/>
                  <a:pt x="175" y="540"/>
                  <a:pt x="175" y="540"/>
                </a:cubicBezTo>
                <a:cubicBezTo>
                  <a:pt x="180" y="532"/>
                  <a:pt x="180" y="532"/>
                  <a:pt x="180" y="532"/>
                </a:cubicBezTo>
                <a:cubicBezTo>
                  <a:pt x="175" y="518"/>
                  <a:pt x="175" y="518"/>
                  <a:pt x="175" y="518"/>
                </a:cubicBezTo>
                <a:cubicBezTo>
                  <a:pt x="167" y="521"/>
                  <a:pt x="167" y="521"/>
                  <a:pt x="167" y="521"/>
                </a:cubicBezTo>
                <a:cubicBezTo>
                  <a:pt x="166" y="523"/>
                  <a:pt x="166" y="523"/>
                  <a:pt x="166" y="523"/>
                </a:cubicBezTo>
                <a:cubicBezTo>
                  <a:pt x="158" y="526"/>
                  <a:pt x="158" y="526"/>
                  <a:pt x="158" y="526"/>
                </a:cubicBezTo>
                <a:cubicBezTo>
                  <a:pt x="157" y="530"/>
                  <a:pt x="157" y="530"/>
                  <a:pt x="157" y="530"/>
                </a:cubicBezTo>
                <a:cubicBezTo>
                  <a:pt x="164" y="531"/>
                  <a:pt x="164" y="531"/>
                  <a:pt x="164" y="531"/>
                </a:cubicBezTo>
                <a:cubicBezTo>
                  <a:pt x="157" y="532"/>
                  <a:pt x="157" y="532"/>
                  <a:pt x="157" y="532"/>
                </a:cubicBezTo>
                <a:cubicBezTo>
                  <a:pt x="156" y="536"/>
                  <a:pt x="156" y="536"/>
                  <a:pt x="156" y="536"/>
                </a:cubicBezTo>
                <a:cubicBezTo>
                  <a:pt x="162" y="537"/>
                  <a:pt x="162" y="537"/>
                  <a:pt x="162" y="537"/>
                </a:cubicBezTo>
                <a:cubicBezTo>
                  <a:pt x="150" y="539"/>
                  <a:pt x="150" y="539"/>
                  <a:pt x="150" y="539"/>
                </a:cubicBezTo>
                <a:cubicBezTo>
                  <a:pt x="155" y="532"/>
                  <a:pt x="155" y="532"/>
                  <a:pt x="155" y="532"/>
                </a:cubicBezTo>
                <a:cubicBezTo>
                  <a:pt x="153" y="530"/>
                  <a:pt x="153" y="530"/>
                  <a:pt x="153" y="530"/>
                </a:cubicBezTo>
                <a:cubicBezTo>
                  <a:pt x="147" y="534"/>
                  <a:pt x="147" y="534"/>
                  <a:pt x="147" y="534"/>
                </a:cubicBezTo>
                <a:cubicBezTo>
                  <a:pt x="145" y="532"/>
                  <a:pt x="145" y="532"/>
                  <a:pt x="145" y="532"/>
                </a:cubicBezTo>
                <a:cubicBezTo>
                  <a:pt x="141" y="534"/>
                  <a:pt x="141" y="534"/>
                  <a:pt x="141" y="534"/>
                </a:cubicBezTo>
                <a:cubicBezTo>
                  <a:pt x="145" y="538"/>
                  <a:pt x="145" y="538"/>
                  <a:pt x="145" y="538"/>
                </a:cubicBezTo>
                <a:cubicBezTo>
                  <a:pt x="138" y="538"/>
                  <a:pt x="138" y="538"/>
                  <a:pt x="138" y="538"/>
                </a:cubicBezTo>
                <a:cubicBezTo>
                  <a:pt x="134" y="541"/>
                  <a:pt x="134" y="541"/>
                  <a:pt x="134" y="541"/>
                </a:cubicBezTo>
                <a:cubicBezTo>
                  <a:pt x="139" y="547"/>
                  <a:pt x="139" y="547"/>
                  <a:pt x="139" y="547"/>
                </a:cubicBezTo>
                <a:cubicBezTo>
                  <a:pt x="143" y="548"/>
                  <a:pt x="143" y="548"/>
                  <a:pt x="143" y="548"/>
                </a:cubicBezTo>
                <a:cubicBezTo>
                  <a:pt x="138" y="549"/>
                  <a:pt x="138" y="549"/>
                  <a:pt x="138" y="549"/>
                </a:cubicBezTo>
                <a:cubicBezTo>
                  <a:pt x="135" y="552"/>
                  <a:pt x="135" y="552"/>
                  <a:pt x="135" y="552"/>
                </a:cubicBezTo>
                <a:cubicBezTo>
                  <a:pt x="126" y="551"/>
                  <a:pt x="126" y="551"/>
                  <a:pt x="126" y="551"/>
                </a:cubicBezTo>
                <a:cubicBezTo>
                  <a:pt x="126" y="555"/>
                  <a:pt x="126" y="555"/>
                  <a:pt x="126" y="555"/>
                </a:cubicBezTo>
                <a:cubicBezTo>
                  <a:pt x="132" y="563"/>
                  <a:pt x="132" y="563"/>
                  <a:pt x="132" y="563"/>
                </a:cubicBezTo>
                <a:cubicBezTo>
                  <a:pt x="138" y="561"/>
                  <a:pt x="138" y="561"/>
                  <a:pt x="138" y="561"/>
                </a:cubicBezTo>
                <a:cubicBezTo>
                  <a:pt x="139" y="562"/>
                  <a:pt x="139" y="562"/>
                  <a:pt x="139" y="562"/>
                </a:cubicBezTo>
                <a:cubicBezTo>
                  <a:pt x="132" y="566"/>
                  <a:pt x="132" y="566"/>
                  <a:pt x="132" y="566"/>
                </a:cubicBezTo>
                <a:cubicBezTo>
                  <a:pt x="137" y="568"/>
                  <a:pt x="137" y="568"/>
                  <a:pt x="137" y="568"/>
                </a:cubicBezTo>
                <a:cubicBezTo>
                  <a:pt x="135" y="569"/>
                  <a:pt x="135" y="569"/>
                  <a:pt x="135" y="569"/>
                </a:cubicBezTo>
                <a:cubicBezTo>
                  <a:pt x="130" y="567"/>
                  <a:pt x="130" y="567"/>
                  <a:pt x="130" y="567"/>
                </a:cubicBezTo>
                <a:cubicBezTo>
                  <a:pt x="129" y="561"/>
                  <a:pt x="129" y="561"/>
                  <a:pt x="129" y="561"/>
                </a:cubicBezTo>
                <a:cubicBezTo>
                  <a:pt x="123" y="552"/>
                  <a:pt x="123" y="552"/>
                  <a:pt x="123" y="552"/>
                </a:cubicBezTo>
                <a:cubicBezTo>
                  <a:pt x="114" y="557"/>
                  <a:pt x="114" y="557"/>
                  <a:pt x="114" y="557"/>
                </a:cubicBezTo>
                <a:cubicBezTo>
                  <a:pt x="116" y="558"/>
                  <a:pt x="116" y="558"/>
                  <a:pt x="116" y="558"/>
                </a:cubicBezTo>
                <a:cubicBezTo>
                  <a:pt x="118" y="558"/>
                  <a:pt x="118" y="558"/>
                  <a:pt x="118" y="558"/>
                </a:cubicBezTo>
                <a:cubicBezTo>
                  <a:pt x="123" y="563"/>
                  <a:pt x="123" y="563"/>
                  <a:pt x="123" y="563"/>
                </a:cubicBezTo>
                <a:cubicBezTo>
                  <a:pt x="123" y="570"/>
                  <a:pt x="123" y="570"/>
                  <a:pt x="123" y="570"/>
                </a:cubicBezTo>
                <a:cubicBezTo>
                  <a:pt x="132" y="577"/>
                  <a:pt x="132" y="577"/>
                  <a:pt x="132" y="577"/>
                </a:cubicBezTo>
                <a:cubicBezTo>
                  <a:pt x="133" y="579"/>
                  <a:pt x="133" y="579"/>
                  <a:pt x="133" y="579"/>
                </a:cubicBezTo>
                <a:cubicBezTo>
                  <a:pt x="122" y="571"/>
                  <a:pt x="122" y="571"/>
                  <a:pt x="122" y="571"/>
                </a:cubicBezTo>
                <a:cubicBezTo>
                  <a:pt x="122" y="562"/>
                  <a:pt x="122" y="562"/>
                  <a:pt x="122" y="562"/>
                </a:cubicBezTo>
                <a:cubicBezTo>
                  <a:pt x="113" y="562"/>
                  <a:pt x="113" y="562"/>
                  <a:pt x="113" y="562"/>
                </a:cubicBezTo>
                <a:cubicBezTo>
                  <a:pt x="111" y="565"/>
                  <a:pt x="111" y="565"/>
                  <a:pt x="111" y="565"/>
                </a:cubicBezTo>
                <a:cubicBezTo>
                  <a:pt x="112" y="560"/>
                  <a:pt x="112" y="560"/>
                  <a:pt x="112" y="560"/>
                </a:cubicBezTo>
                <a:cubicBezTo>
                  <a:pt x="108" y="560"/>
                  <a:pt x="108" y="560"/>
                  <a:pt x="108" y="560"/>
                </a:cubicBezTo>
                <a:cubicBezTo>
                  <a:pt x="107" y="563"/>
                  <a:pt x="107" y="563"/>
                  <a:pt x="107" y="563"/>
                </a:cubicBezTo>
                <a:cubicBezTo>
                  <a:pt x="101" y="564"/>
                  <a:pt x="101" y="564"/>
                  <a:pt x="101" y="564"/>
                </a:cubicBezTo>
                <a:cubicBezTo>
                  <a:pt x="96" y="557"/>
                  <a:pt x="96" y="557"/>
                  <a:pt x="96" y="557"/>
                </a:cubicBezTo>
                <a:cubicBezTo>
                  <a:pt x="96" y="557"/>
                  <a:pt x="92" y="557"/>
                  <a:pt x="85" y="562"/>
                </a:cubicBezTo>
                <a:cubicBezTo>
                  <a:pt x="80" y="567"/>
                  <a:pt x="93" y="567"/>
                  <a:pt x="94" y="569"/>
                </a:cubicBezTo>
                <a:cubicBezTo>
                  <a:pt x="94" y="571"/>
                  <a:pt x="91" y="570"/>
                  <a:pt x="88" y="570"/>
                </a:cubicBezTo>
                <a:cubicBezTo>
                  <a:pt x="83" y="571"/>
                  <a:pt x="87" y="577"/>
                  <a:pt x="87" y="577"/>
                </a:cubicBezTo>
                <a:cubicBezTo>
                  <a:pt x="87" y="577"/>
                  <a:pt x="104" y="571"/>
                  <a:pt x="105" y="573"/>
                </a:cubicBezTo>
                <a:cubicBezTo>
                  <a:pt x="106" y="575"/>
                  <a:pt x="99" y="575"/>
                  <a:pt x="99" y="575"/>
                </a:cubicBezTo>
                <a:cubicBezTo>
                  <a:pt x="99" y="578"/>
                  <a:pt x="99" y="578"/>
                  <a:pt x="99" y="578"/>
                </a:cubicBezTo>
                <a:cubicBezTo>
                  <a:pt x="99" y="578"/>
                  <a:pt x="108" y="575"/>
                  <a:pt x="113" y="573"/>
                </a:cubicBezTo>
                <a:cubicBezTo>
                  <a:pt x="118" y="573"/>
                  <a:pt x="122" y="579"/>
                  <a:pt x="122" y="579"/>
                </a:cubicBezTo>
                <a:cubicBezTo>
                  <a:pt x="122" y="579"/>
                  <a:pt x="117" y="576"/>
                  <a:pt x="114" y="575"/>
                </a:cubicBezTo>
                <a:cubicBezTo>
                  <a:pt x="112" y="575"/>
                  <a:pt x="104" y="578"/>
                  <a:pt x="104" y="578"/>
                </a:cubicBezTo>
                <a:cubicBezTo>
                  <a:pt x="104" y="583"/>
                  <a:pt x="104" y="583"/>
                  <a:pt x="104" y="583"/>
                </a:cubicBezTo>
                <a:cubicBezTo>
                  <a:pt x="102" y="581"/>
                  <a:pt x="102" y="581"/>
                  <a:pt x="102" y="581"/>
                </a:cubicBezTo>
                <a:cubicBezTo>
                  <a:pt x="100" y="582"/>
                  <a:pt x="100" y="582"/>
                  <a:pt x="100" y="582"/>
                </a:cubicBezTo>
                <a:cubicBezTo>
                  <a:pt x="102" y="586"/>
                  <a:pt x="102" y="586"/>
                  <a:pt x="102" y="586"/>
                </a:cubicBezTo>
                <a:cubicBezTo>
                  <a:pt x="108" y="586"/>
                  <a:pt x="108" y="586"/>
                  <a:pt x="108" y="586"/>
                </a:cubicBezTo>
                <a:cubicBezTo>
                  <a:pt x="104" y="591"/>
                  <a:pt x="104" y="591"/>
                  <a:pt x="104" y="591"/>
                </a:cubicBezTo>
                <a:cubicBezTo>
                  <a:pt x="96" y="584"/>
                  <a:pt x="96" y="584"/>
                  <a:pt x="96" y="584"/>
                </a:cubicBezTo>
                <a:cubicBezTo>
                  <a:pt x="92" y="582"/>
                  <a:pt x="92" y="582"/>
                  <a:pt x="92" y="582"/>
                </a:cubicBezTo>
                <a:cubicBezTo>
                  <a:pt x="92" y="585"/>
                  <a:pt x="92" y="585"/>
                  <a:pt x="92" y="585"/>
                </a:cubicBezTo>
                <a:cubicBezTo>
                  <a:pt x="92" y="585"/>
                  <a:pt x="90" y="581"/>
                  <a:pt x="87" y="580"/>
                </a:cubicBezTo>
                <a:cubicBezTo>
                  <a:pt x="83" y="579"/>
                  <a:pt x="83" y="583"/>
                  <a:pt x="83" y="583"/>
                </a:cubicBezTo>
                <a:cubicBezTo>
                  <a:pt x="83" y="583"/>
                  <a:pt x="81" y="581"/>
                  <a:pt x="80" y="580"/>
                </a:cubicBezTo>
                <a:cubicBezTo>
                  <a:pt x="78" y="580"/>
                  <a:pt x="74" y="583"/>
                  <a:pt x="74" y="583"/>
                </a:cubicBezTo>
                <a:cubicBezTo>
                  <a:pt x="74" y="583"/>
                  <a:pt x="72" y="582"/>
                  <a:pt x="69" y="581"/>
                </a:cubicBezTo>
                <a:cubicBezTo>
                  <a:pt x="66" y="581"/>
                  <a:pt x="65" y="584"/>
                  <a:pt x="63" y="587"/>
                </a:cubicBezTo>
                <a:cubicBezTo>
                  <a:pt x="62" y="589"/>
                  <a:pt x="74" y="586"/>
                  <a:pt x="74" y="586"/>
                </a:cubicBezTo>
                <a:cubicBezTo>
                  <a:pt x="74" y="586"/>
                  <a:pt x="82" y="592"/>
                  <a:pt x="84" y="594"/>
                </a:cubicBezTo>
                <a:cubicBezTo>
                  <a:pt x="85" y="595"/>
                  <a:pt x="84" y="600"/>
                  <a:pt x="84" y="600"/>
                </a:cubicBezTo>
                <a:cubicBezTo>
                  <a:pt x="87" y="603"/>
                  <a:pt x="87" y="603"/>
                  <a:pt x="87" y="603"/>
                </a:cubicBezTo>
                <a:cubicBezTo>
                  <a:pt x="92" y="604"/>
                  <a:pt x="92" y="604"/>
                  <a:pt x="92" y="604"/>
                </a:cubicBezTo>
                <a:cubicBezTo>
                  <a:pt x="94" y="603"/>
                  <a:pt x="94" y="603"/>
                  <a:pt x="94" y="603"/>
                </a:cubicBezTo>
                <a:cubicBezTo>
                  <a:pt x="93" y="605"/>
                  <a:pt x="93" y="605"/>
                  <a:pt x="93" y="605"/>
                </a:cubicBezTo>
                <a:cubicBezTo>
                  <a:pt x="85" y="605"/>
                  <a:pt x="85" y="605"/>
                  <a:pt x="85" y="605"/>
                </a:cubicBezTo>
                <a:cubicBezTo>
                  <a:pt x="87" y="608"/>
                  <a:pt x="87" y="608"/>
                  <a:pt x="87" y="608"/>
                </a:cubicBezTo>
                <a:cubicBezTo>
                  <a:pt x="83" y="614"/>
                  <a:pt x="83" y="614"/>
                  <a:pt x="83" y="614"/>
                </a:cubicBezTo>
                <a:cubicBezTo>
                  <a:pt x="85" y="616"/>
                  <a:pt x="85" y="616"/>
                  <a:pt x="85" y="616"/>
                </a:cubicBezTo>
                <a:cubicBezTo>
                  <a:pt x="80" y="615"/>
                  <a:pt x="80" y="615"/>
                  <a:pt x="80" y="615"/>
                </a:cubicBezTo>
                <a:cubicBezTo>
                  <a:pt x="84" y="607"/>
                  <a:pt x="84" y="607"/>
                  <a:pt x="84" y="607"/>
                </a:cubicBezTo>
                <a:cubicBezTo>
                  <a:pt x="82" y="602"/>
                  <a:pt x="82" y="602"/>
                  <a:pt x="82" y="602"/>
                </a:cubicBezTo>
                <a:cubicBezTo>
                  <a:pt x="82" y="594"/>
                  <a:pt x="82" y="594"/>
                  <a:pt x="82" y="594"/>
                </a:cubicBezTo>
                <a:cubicBezTo>
                  <a:pt x="73" y="593"/>
                  <a:pt x="73" y="593"/>
                  <a:pt x="73" y="593"/>
                </a:cubicBezTo>
                <a:cubicBezTo>
                  <a:pt x="73" y="597"/>
                  <a:pt x="73" y="597"/>
                  <a:pt x="73" y="597"/>
                </a:cubicBezTo>
                <a:cubicBezTo>
                  <a:pt x="69" y="595"/>
                  <a:pt x="69" y="595"/>
                  <a:pt x="69" y="595"/>
                </a:cubicBezTo>
                <a:cubicBezTo>
                  <a:pt x="66" y="595"/>
                  <a:pt x="66" y="595"/>
                  <a:pt x="66" y="595"/>
                </a:cubicBezTo>
                <a:cubicBezTo>
                  <a:pt x="72" y="611"/>
                  <a:pt x="72" y="611"/>
                  <a:pt x="72" y="611"/>
                </a:cubicBezTo>
                <a:cubicBezTo>
                  <a:pt x="71" y="613"/>
                  <a:pt x="71" y="613"/>
                  <a:pt x="71" y="613"/>
                </a:cubicBezTo>
                <a:cubicBezTo>
                  <a:pt x="68" y="607"/>
                  <a:pt x="68" y="607"/>
                  <a:pt x="68" y="607"/>
                </a:cubicBezTo>
                <a:cubicBezTo>
                  <a:pt x="65" y="602"/>
                  <a:pt x="65" y="602"/>
                  <a:pt x="65" y="602"/>
                </a:cubicBezTo>
                <a:cubicBezTo>
                  <a:pt x="65" y="602"/>
                  <a:pt x="66" y="598"/>
                  <a:pt x="63" y="597"/>
                </a:cubicBezTo>
                <a:cubicBezTo>
                  <a:pt x="61" y="596"/>
                  <a:pt x="52" y="603"/>
                  <a:pt x="52" y="603"/>
                </a:cubicBezTo>
                <a:cubicBezTo>
                  <a:pt x="56" y="607"/>
                  <a:pt x="56" y="607"/>
                  <a:pt x="56" y="607"/>
                </a:cubicBezTo>
                <a:cubicBezTo>
                  <a:pt x="50" y="607"/>
                  <a:pt x="50" y="607"/>
                  <a:pt x="50" y="607"/>
                </a:cubicBezTo>
                <a:cubicBezTo>
                  <a:pt x="50" y="607"/>
                  <a:pt x="52" y="608"/>
                  <a:pt x="55" y="610"/>
                </a:cubicBezTo>
                <a:cubicBezTo>
                  <a:pt x="57" y="613"/>
                  <a:pt x="61" y="616"/>
                  <a:pt x="61" y="616"/>
                </a:cubicBezTo>
                <a:cubicBezTo>
                  <a:pt x="55" y="615"/>
                  <a:pt x="55" y="615"/>
                  <a:pt x="55" y="615"/>
                </a:cubicBezTo>
                <a:cubicBezTo>
                  <a:pt x="52" y="613"/>
                  <a:pt x="52" y="613"/>
                  <a:pt x="52" y="613"/>
                </a:cubicBezTo>
                <a:cubicBezTo>
                  <a:pt x="48" y="617"/>
                  <a:pt x="48" y="617"/>
                  <a:pt x="48" y="617"/>
                </a:cubicBezTo>
                <a:cubicBezTo>
                  <a:pt x="51" y="610"/>
                  <a:pt x="51" y="610"/>
                  <a:pt x="51" y="610"/>
                </a:cubicBezTo>
                <a:cubicBezTo>
                  <a:pt x="51" y="610"/>
                  <a:pt x="50" y="608"/>
                  <a:pt x="46" y="608"/>
                </a:cubicBezTo>
                <a:cubicBezTo>
                  <a:pt x="42" y="608"/>
                  <a:pt x="43" y="612"/>
                  <a:pt x="43" y="612"/>
                </a:cubicBezTo>
                <a:cubicBezTo>
                  <a:pt x="43" y="612"/>
                  <a:pt x="40" y="608"/>
                  <a:pt x="38" y="608"/>
                </a:cubicBezTo>
                <a:cubicBezTo>
                  <a:pt x="34" y="608"/>
                  <a:pt x="33" y="612"/>
                  <a:pt x="33" y="612"/>
                </a:cubicBezTo>
                <a:cubicBezTo>
                  <a:pt x="39" y="615"/>
                  <a:pt x="39" y="615"/>
                  <a:pt x="39" y="615"/>
                </a:cubicBezTo>
                <a:cubicBezTo>
                  <a:pt x="38" y="616"/>
                  <a:pt x="38" y="616"/>
                  <a:pt x="38" y="616"/>
                </a:cubicBezTo>
                <a:cubicBezTo>
                  <a:pt x="31" y="611"/>
                  <a:pt x="31" y="611"/>
                  <a:pt x="31" y="611"/>
                </a:cubicBezTo>
                <a:cubicBezTo>
                  <a:pt x="32" y="609"/>
                  <a:pt x="32" y="609"/>
                  <a:pt x="32" y="609"/>
                </a:cubicBezTo>
                <a:cubicBezTo>
                  <a:pt x="28" y="605"/>
                  <a:pt x="28" y="605"/>
                  <a:pt x="28" y="605"/>
                </a:cubicBezTo>
                <a:cubicBezTo>
                  <a:pt x="25" y="609"/>
                  <a:pt x="25" y="609"/>
                  <a:pt x="25" y="609"/>
                </a:cubicBezTo>
                <a:cubicBezTo>
                  <a:pt x="26" y="611"/>
                  <a:pt x="26" y="611"/>
                  <a:pt x="26" y="611"/>
                </a:cubicBezTo>
                <a:cubicBezTo>
                  <a:pt x="26" y="611"/>
                  <a:pt x="32" y="616"/>
                  <a:pt x="32" y="618"/>
                </a:cubicBezTo>
                <a:cubicBezTo>
                  <a:pt x="31" y="621"/>
                  <a:pt x="25" y="620"/>
                  <a:pt x="25" y="624"/>
                </a:cubicBezTo>
                <a:cubicBezTo>
                  <a:pt x="25" y="627"/>
                  <a:pt x="34" y="623"/>
                  <a:pt x="34" y="623"/>
                </a:cubicBezTo>
                <a:cubicBezTo>
                  <a:pt x="50" y="627"/>
                  <a:pt x="50" y="627"/>
                  <a:pt x="50" y="627"/>
                </a:cubicBezTo>
                <a:cubicBezTo>
                  <a:pt x="49" y="628"/>
                  <a:pt x="49" y="628"/>
                  <a:pt x="49" y="628"/>
                </a:cubicBezTo>
                <a:cubicBezTo>
                  <a:pt x="64" y="632"/>
                  <a:pt x="64" y="632"/>
                  <a:pt x="64" y="632"/>
                </a:cubicBezTo>
                <a:cubicBezTo>
                  <a:pt x="71" y="629"/>
                  <a:pt x="71" y="629"/>
                  <a:pt x="71" y="629"/>
                </a:cubicBezTo>
                <a:cubicBezTo>
                  <a:pt x="78" y="631"/>
                  <a:pt x="78" y="631"/>
                  <a:pt x="78" y="631"/>
                </a:cubicBezTo>
                <a:cubicBezTo>
                  <a:pt x="78" y="632"/>
                  <a:pt x="78" y="632"/>
                  <a:pt x="78" y="632"/>
                </a:cubicBezTo>
                <a:cubicBezTo>
                  <a:pt x="72" y="631"/>
                  <a:pt x="72" y="631"/>
                  <a:pt x="72" y="631"/>
                </a:cubicBezTo>
                <a:cubicBezTo>
                  <a:pt x="65" y="633"/>
                  <a:pt x="65" y="633"/>
                  <a:pt x="65" y="633"/>
                </a:cubicBezTo>
                <a:cubicBezTo>
                  <a:pt x="56" y="631"/>
                  <a:pt x="56" y="631"/>
                  <a:pt x="56" y="631"/>
                </a:cubicBezTo>
                <a:cubicBezTo>
                  <a:pt x="55" y="633"/>
                  <a:pt x="55" y="633"/>
                  <a:pt x="55" y="633"/>
                </a:cubicBezTo>
                <a:cubicBezTo>
                  <a:pt x="55" y="633"/>
                  <a:pt x="42" y="626"/>
                  <a:pt x="35" y="626"/>
                </a:cubicBezTo>
                <a:cubicBezTo>
                  <a:pt x="28" y="626"/>
                  <a:pt x="29" y="629"/>
                  <a:pt x="29" y="629"/>
                </a:cubicBezTo>
                <a:cubicBezTo>
                  <a:pt x="29" y="629"/>
                  <a:pt x="28" y="629"/>
                  <a:pt x="25" y="631"/>
                </a:cubicBezTo>
                <a:cubicBezTo>
                  <a:pt x="23" y="632"/>
                  <a:pt x="25" y="635"/>
                  <a:pt x="25" y="635"/>
                </a:cubicBezTo>
                <a:cubicBezTo>
                  <a:pt x="25" y="635"/>
                  <a:pt x="19" y="634"/>
                  <a:pt x="17" y="638"/>
                </a:cubicBezTo>
                <a:cubicBezTo>
                  <a:pt x="16" y="641"/>
                  <a:pt x="19" y="642"/>
                  <a:pt x="19" y="642"/>
                </a:cubicBezTo>
                <a:cubicBezTo>
                  <a:pt x="27" y="642"/>
                  <a:pt x="27" y="642"/>
                  <a:pt x="27" y="642"/>
                </a:cubicBezTo>
                <a:cubicBezTo>
                  <a:pt x="32" y="646"/>
                  <a:pt x="32" y="646"/>
                  <a:pt x="32" y="646"/>
                </a:cubicBezTo>
                <a:cubicBezTo>
                  <a:pt x="26" y="644"/>
                  <a:pt x="26" y="644"/>
                  <a:pt x="26" y="644"/>
                </a:cubicBezTo>
                <a:cubicBezTo>
                  <a:pt x="24" y="646"/>
                  <a:pt x="24" y="646"/>
                  <a:pt x="24" y="646"/>
                </a:cubicBezTo>
                <a:cubicBezTo>
                  <a:pt x="28" y="648"/>
                  <a:pt x="28" y="648"/>
                  <a:pt x="28" y="648"/>
                </a:cubicBezTo>
                <a:cubicBezTo>
                  <a:pt x="23" y="648"/>
                  <a:pt x="23" y="648"/>
                  <a:pt x="23" y="648"/>
                </a:cubicBezTo>
                <a:cubicBezTo>
                  <a:pt x="23" y="650"/>
                  <a:pt x="23" y="650"/>
                  <a:pt x="23" y="650"/>
                </a:cubicBezTo>
                <a:cubicBezTo>
                  <a:pt x="32" y="652"/>
                  <a:pt x="32" y="652"/>
                  <a:pt x="32" y="652"/>
                </a:cubicBezTo>
                <a:cubicBezTo>
                  <a:pt x="17" y="655"/>
                  <a:pt x="17" y="655"/>
                  <a:pt x="17" y="655"/>
                </a:cubicBezTo>
                <a:cubicBezTo>
                  <a:pt x="17" y="657"/>
                  <a:pt x="17" y="657"/>
                  <a:pt x="17" y="657"/>
                </a:cubicBezTo>
                <a:cubicBezTo>
                  <a:pt x="20" y="657"/>
                  <a:pt x="20" y="657"/>
                  <a:pt x="20" y="657"/>
                </a:cubicBezTo>
                <a:cubicBezTo>
                  <a:pt x="20" y="660"/>
                  <a:pt x="20" y="660"/>
                  <a:pt x="20" y="660"/>
                </a:cubicBezTo>
                <a:cubicBezTo>
                  <a:pt x="30" y="660"/>
                  <a:pt x="30" y="660"/>
                  <a:pt x="30" y="660"/>
                </a:cubicBezTo>
                <a:cubicBezTo>
                  <a:pt x="17" y="663"/>
                  <a:pt x="17" y="663"/>
                  <a:pt x="17" y="663"/>
                </a:cubicBezTo>
                <a:cubicBezTo>
                  <a:pt x="15" y="667"/>
                  <a:pt x="15" y="667"/>
                  <a:pt x="15" y="667"/>
                </a:cubicBezTo>
                <a:cubicBezTo>
                  <a:pt x="22" y="670"/>
                  <a:pt x="22" y="670"/>
                  <a:pt x="22" y="670"/>
                </a:cubicBezTo>
                <a:cubicBezTo>
                  <a:pt x="18" y="670"/>
                  <a:pt x="18" y="670"/>
                  <a:pt x="18" y="670"/>
                </a:cubicBezTo>
                <a:cubicBezTo>
                  <a:pt x="23" y="675"/>
                  <a:pt x="23" y="675"/>
                  <a:pt x="23" y="675"/>
                </a:cubicBezTo>
                <a:cubicBezTo>
                  <a:pt x="26" y="675"/>
                  <a:pt x="26" y="675"/>
                  <a:pt x="26" y="675"/>
                </a:cubicBezTo>
                <a:cubicBezTo>
                  <a:pt x="28" y="677"/>
                  <a:pt x="28" y="677"/>
                  <a:pt x="28" y="677"/>
                </a:cubicBezTo>
                <a:cubicBezTo>
                  <a:pt x="48" y="672"/>
                  <a:pt x="48" y="672"/>
                  <a:pt x="48" y="672"/>
                </a:cubicBezTo>
                <a:cubicBezTo>
                  <a:pt x="46" y="675"/>
                  <a:pt x="46" y="675"/>
                  <a:pt x="46" y="675"/>
                </a:cubicBezTo>
                <a:cubicBezTo>
                  <a:pt x="55" y="674"/>
                  <a:pt x="55" y="674"/>
                  <a:pt x="55" y="674"/>
                </a:cubicBezTo>
                <a:cubicBezTo>
                  <a:pt x="55" y="674"/>
                  <a:pt x="56" y="677"/>
                  <a:pt x="61" y="677"/>
                </a:cubicBezTo>
                <a:cubicBezTo>
                  <a:pt x="65" y="677"/>
                  <a:pt x="63" y="668"/>
                  <a:pt x="63" y="668"/>
                </a:cubicBezTo>
                <a:cubicBezTo>
                  <a:pt x="66" y="667"/>
                  <a:pt x="66" y="667"/>
                  <a:pt x="66" y="667"/>
                </a:cubicBezTo>
                <a:cubicBezTo>
                  <a:pt x="71" y="661"/>
                  <a:pt x="71" y="661"/>
                  <a:pt x="71" y="661"/>
                </a:cubicBezTo>
                <a:cubicBezTo>
                  <a:pt x="72" y="662"/>
                  <a:pt x="72" y="662"/>
                  <a:pt x="72" y="662"/>
                </a:cubicBezTo>
                <a:cubicBezTo>
                  <a:pt x="67" y="670"/>
                  <a:pt x="67" y="670"/>
                  <a:pt x="67" y="670"/>
                </a:cubicBezTo>
                <a:cubicBezTo>
                  <a:pt x="69" y="674"/>
                  <a:pt x="69" y="674"/>
                  <a:pt x="69" y="674"/>
                </a:cubicBezTo>
                <a:cubicBezTo>
                  <a:pt x="79" y="675"/>
                  <a:pt x="79" y="675"/>
                  <a:pt x="79" y="675"/>
                </a:cubicBezTo>
                <a:cubicBezTo>
                  <a:pt x="83" y="671"/>
                  <a:pt x="83" y="671"/>
                  <a:pt x="83" y="671"/>
                </a:cubicBezTo>
                <a:cubicBezTo>
                  <a:pt x="83" y="675"/>
                  <a:pt x="83" y="675"/>
                  <a:pt x="83" y="675"/>
                </a:cubicBezTo>
                <a:cubicBezTo>
                  <a:pt x="76" y="677"/>
                  <a:pt x="76" y="677"/>
                  <a:pt x="76" y="677"/>
                </a:cubicBezTo>
                <a:cubicBezTo>
                  <a:pt x="78" y="679"/>
                  <a:pt x="78" y="679"/>
                  <a:pt x="78" y="679"/>
                </a:cubicBezTo>
                <a:cubicBezTo>
                  <a:pt x="90" y="675"/>
                  <a:pt x="90" y="675"/>
                  <a:pt x="90" y="675"/>
                </a:cubicBezTo>
                <a:cubicBezTo>
                  <a:pt x="89" y="668"/>
                  <a:pt x="89" y="668"/>
                  <a:pt x="89" y="668"/>
                </a:cubicBezTo>
                <a:cubicBezTo>
                  <a:pt x="89" y="668"/>
                  <a:pt x="91" y="664"/>
                  <a:pt x="93" y="661"/>
                </a:cubicBezTo>
                <a:cubicBezTo>
                  <a:pt x="94" y="659"/>
                  <a:pt x="98" y="656"/>
                  <a:pt x="98" y="656"/>
                </a:cubicBezTo>
                <a:cubicBezTo>
                  <a:pt x="99" y="658"/>
                  <a:pt x="99" y="658"/>
                  <a:pt x="99" y="658"/>
                </a:cubicBezTo>
                <a:cubicBezTo>
                  <a:pt x="99" y="658"/>
                  <a:pt x="97" y="660"/>
                  <a:pt x="95" y="662"/>
                </a:cubicBezTo>
                <a:cubicBezTo>
                  <a:pt x="93" y="663"/>
                  <a:pt x="90" y="668"/>
                  <a:pt x="90" y="668"/>
                </a:cubicBezTo>
                <a:cubicBezTo>
                  <a:pt x="92" y="671"/>
                  <a:pt x="92" y="671"/>
                  <a:pt x="92" y="671"/>
                </a:cubicBezTo>
                <a:cubicBezTo>
                  <a:pt x="93" y="675"/>
                  <a:pt x="93" y="675"/>
                  <a:pt x="93" y="675"/>
                </a:cubicBezTo>
                <a:cubicBezTo>
                  <a:pt x="102" y="673"/>
                  <a:pt x="102" y="673"/>
                  <a:pt x="102" y="673"/>
                </a:cubicBezTo>
                <a:cubicBezTo>
                  <a:pt x="98" y="676"/>
                  <a:pt x="98" y="676"/>
                  <a:pt x="98" y="676"/>
                </a:cubicBezTo>
                <a:cubicBezTo>
                  <a:pt x="96" y="676"/>
                  <a:pt x="96" y="676"/>
                  <a:pt x="96" y="676"/>
                </a:cubicBezTo>
                <a:cubicBezTo>
                  <a:pt x="92" y="677"/>
                  <a:pt x="92" y="677"/>
                  <a:pt x="92" y="677"/>
                </a:cubicBezTo>
                <a:cubicBezTo>
                  <a:pt x="92" y="680"/>
                  <a:pt x="92" y="680"/>
                  <a:pt x="92" y="680"/>
                </a:cubicBezTo>
                <a:cubicBezTo>
                  <a:pt x="88" y="678"/>
                  <a:pt x="88" y="678"/>
                  <a:pt x="88" y="678"/>
                </a:cubicBezTo>
                <a:cubicBezTo>
                  <a:pt x="80" y="680"/>
                  <a:pt x="80" y="680"/>
                  <a:pt x="80" y="680"/>
                </a:cubicBezTo>
                <a:cubicBezTo>
                  <a:pt x="80" y="686"/>
                  <a:pt x="80" y="686"/>
                  <a:pt x="80" y="686"/>
                </a:cubicBezTo>
                <a:cubicBezTo>
                  <a:pt x="82" y="691"/>
                  <a:pt x="82" y="691"/>
                  <a:pt x="82" y="691"/>
                </a:cubicBezTo>
                <a:cubicBezTo>
                  <a:pt x="79" y="688"/>
                  <a:pt x="79" y="688"/>
                  <a:pt x="79" y="688"/>
                </a:cubicBezTo>
                <a:cubicBezTo>
                  <a:pt x="76" y="690"/>
                  <a:pt x="76" y="690"/>
                  <a:pt x="76" y="690"/>
                </a:cubicBezTo>
                <a:cubicBezTo>
                  <a:pt x="78" y="686"/>
                  <a:pt x="78" y="686"/>
                  <a:pt x="78" y="686"/>
                </a:cubicBezTo>
                <a:cubicBezTo>
                  <a:pt x="77" y="681"/>
                  <a:pt x="77" y="681"/>
                  <a:pt x="77" y="681"/>
                </a:cubicBezTo>
                <a:cubicBezTo>
                  <a:pt x="75" y="681"/>
                  <a:pt x="75" y="681"/>
                  <a:pt x="75" y="681"/>
                </a:cubicBezTo>
                <a:cubicBezTo>
                  <a:pt x="74" y="678"/>
                  <a:pt x="74" y="678"/>
                  <a:pt x="74" y="678"/>
                </a:cubicBezTo>
                <a:cubicBezTo>
                  <a:pt x="74" y="678"/>
                  <a:pt x="67" y="676"/>
                  <a:pt x="66" y="675"/>
                </a:cubicBezTo>
                <a:cubicBezTo>
                  <a:pt x="65" y="675"/>
                  <a:pt x="64" y="679"/>
                  <a:pt x="64" y="679"/>
                </a:cubicBezTo>
                <a:cubicBezTo>
                  <a:pt x="56" y="680"/>
                  <a:pt x="56" y="680"/>
                  <a:pt x="56" y="680"/>
                </a:cubicBezTo>
                <a:cubicBezTo>
                  <a:pt x="56" y="678"/>
                  <a:pt x="56" y="678"/>
                  <a:pt x="56" y="678"/>
                </a:cubicBezTo>
                <a:cubicBezTo>
                  <a:pt x="42" y="676"/>
                  <a:pt x="42" y="676"/>
                  <a:pt x="42" y="676"/>
                </a:cubicBezTo>
                <a:cubicBezTo>
                  <a:pt x="41" y="678"/>
                  <a:pt x="41" y="678"/>
                  <a:pt x="41" y="678"/>
                </a:cubicBezTo>
                <a:cubicBezTo>
                  <a:pt x="39" y="676"/>
                  <a:pt x="39" y="676"/>
                  <a:pt x="39" y="676"/>
                </a:cubicBezTo>
                <a:cubicBezTo>
                  <a:pt x="33" y="678"/>
                  <a:pt x="33" y="678"/>
                  <a:pt x="33" y="678"/>
                </a:cubicBezTo>
                <a:cubicBezTo>
                  <a:pt x="31" y="681"/>
                  <a:pt x="31" y="681"/>
                  <a:pt x="31" y="681"/>
                </a:cubicBezTo>
                <a:cubicBezTo>
                  <a:pt x="24" y="680"/>
                  <a:pt x="24" y="680"/>
                  <a:pt x="24" y="680"/>
                </a:cubicBezTo>
                <a:cubicBezTo>
                  <a:pt x="24" y="680"/>
                  <a:pt x="23" y="678"/>
                  <a:pt x="19" y="678"/>
                </a:cubicBezTo>
                <a:cubicBezTo>
                  <a:pt x="16" y="678"/>
                  <a:pt x="15" y="682"/>
                  <a:pt x="15" y="682"/>
                </a:cubicBezTo>
                <a:cubicBezTo>
                  <a:pt x="18" y="686"/>
                  <a:pt x="18" y="686"/>
                  <a:pt x="18" y="686"/>
                </a:cubicBezTo>
                <a:cubicBezTo>
                  <a:pt x="14" y="687"/>
                  <a:pt x="14" y="687"/>
                  <a:pt x="14" y="687"/>
                </a:cubicBezTo>
                <a:cubicBezTo>
                  <a:pt x="14" y="687"/>
                  <a:pt x="14" y="692"/>
                  <a:pt x="18" y="693"/>
                </a:cubicBezTo>
                <a:cubicBezTo>
                  <a:pt x="22" y="695"/>
                  <a:pt x="24" y="691"/>
                  <a:pt x="24" y="691"/>
                </a:cubicBezTo>
                <a:cubicBezTo>
                  <a:pt x="28" y="691"/>
                  <a:pt x="28" y="691"/>
                  <a:pt x="28" y="691"/>
                </a:cubicBezTo>
                <a:cubicBezTo>
                  <a:pt x="27" y="692"/>
                  <a:pt x="27" y="692"/>
                  <a:pt x="27" y="692"/>
                </a:cubicBezTo>
                <a:cubicBezTo>
                  <a:pt x="27" y="692"/>
                  <a:pt x="23" y="692"/>
                  <a:pt x="22" y="697"/>
                </a:cubicBezTo>
                <a:cubicBezTo>
                  <a:pt x="20" y="703"/>
                  <a:pt x="27" y="704"/>
                  <a:pt x="27" y="704"/>
                </a:cubicBezTo>
                <a:cubicBezTo>
                  <a:pt x="25" y="705"/>
                  <a:pt x="25" y="705"/>
                  <a:pt x="25" y="705"/>
                </a:cubicBezTo>
                <a:cubicBezTo>
                  <a:pt x="27" y="707"/>
                  <a:pt x="27" y="707"/>
                  <a:pt x="27" y="707"/>
                </a:cubicBezTo>
                <a:cubicBezTo>
                  <a:pt x="30" y="707"/>
                  <a:pt x="30" y="707"/>
                  <a:pt x="30" y="707"/>
                </a:cubicBezTo>
                <a:cubicBezTo>
                  <a:pt x="30" y="707"/>
                  <a:pt x="29" y="705"/>
                  <a:pt x="29" y="703"/>
                </a:cubicBezTo>
                <a:cubicBezTo>
                  <a:pt x="29" y="702"/>
                  <a:pt x="32" y="701"/>
                  <a:pt x="32" y="701"/>
                </a:cubicBezTo>
                <a:cubicBezTo>
                  <a:pt x="38" y="704"/>
                  <a:pt x="38" y="704"/>
                  <a:pt x="38" y="704"/>
                </a:cubicBezTo>
                <a:cubicBezTo>
                  <a:pt x="38" y="704"/>
                  <a:pt x="36" y="708"/>
                  <a:pt x="35" y="711"/>
                </a:cubicBezTo>
                <a:cubicBezTo>
                  <a:pt x="34" y="714"/>
                  <a:pt x="34" y="719"/>
                  <a:pt x="34" y="719"/>
                </a:cubicBezTo>
                <a:cubicBezTo>
                  <a:pt x="25" y="720"/>
                  <a:pt x="25" y="720"/>
                  <a:pt x="25" y="720"/>
                </a:cubicBezTo>
                <a:cubicBezTo>
                  <a:pt x="25" y="720"/>
                  <a:pt x="24" y="713"/>
                  <a:pt x="19" y="714"/>
                </a:cubicBezTo>
                <a:cubicBezTo>
                  <a:pt x="15" y="715"/>
                  <a:pt x="19" y="723"/>
                  <a:pt x="19" y="723"/>
                </a:cubicBezTo>
                <a:cubicBezTo>
                  <a:pt x="19" y="723"/>
                  <a:pt x="15" y="723"/>
                  <a:pt x="15" y="727"/>
                </a:cubicBezTo>
                <a:cubicBezTo>
                  <a:pt x="15" y="731"/>
                  <a:pt x="18" y="730"/>
                  <a:pt x="18" y="730"/>
                </a:cubicBezTo>
                <a:cubicBezTo>
                  <a:pt x="17" y="733"/>
                  <a:pt x="17" y="733"/>
                  <a:pt x="17" y="733"/>
                </a:cubicBezTo>
                <a:cubicBezTo>
                  <a:pt x="22" y="738"/>
                  <a:pt x="22" y="738"/>
                  <a:pt x="22" y="738"/>
                </a:cubicBezTo>
                <a:cubicBezTo>
                  <a:pt x="26" y="735"/>
                  <a:pt x="26" y="735"/>
                  <a:pt x="26" y="735"/>
                </a:cubicBezTo>
                <a:cubicBezTo>
                  <a:pt x="29" y="727"/>
                  <a:pt x="29" y="727"/>
                  <a:pt x="29" y="727"/>
                </a:cubicBezTo>
                <a:cubicBezTo>
                  <a:pt x="27" y="734"/>
                  <a:pt x="27" y="734"/>
                  <a:pt x="27" y="734"/>
                </a:cubicBezTo>
                <a:cubicBezTo>
                  <a:pt x="27" y="738"/>
                  <a:pt x="27" y="738"/>
                  <a:pt x="27" y="738"/>
                </a:cubicBezTo>
                <a:cubicBezTo>
                  <a:pt x="32" y="738"/>
                  <a:pt x="32" y="738"/>
                  <a:pt x="32" y="738"/>
                </a:cubicBezTo>
                <a:cubicBezTo>
                  <a:pt x="33" y="739"/>
                  <a:pt x="31" y="743"/>
                  <a:pt x="31" y="743"/>
                </a:cubicBezTo>
                <a:cubicBezTo>
                  <a:pt x="32" y="744"/>
                  <a:pt x="32" y="744"/>
                  <a:pt x="32" y="744"/>
                </a:cubicBezTo>
                <a:cubicBezTo>
                  <a:pt x="30" y="744"/>
                  <a:pt x="30" y="744"/>
                  <a:pt x="30" y="744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34" y="750"/>
                  <a:pt x="34" y="750"/>
                  <a:pt x="34" y="750"/>
                </a:cubicBezTo>
                <a:cubicBezTo>
                  <a:pt x="38" y="745"/>
                  <a:pt x="38" y="745"/>
                  <a:pt x="38" y="745"/>
                </a:cubicBezTo>
                <a:cubicBezTo>
                  <a:pt x="38" y="738"/>
                  <a:pt x="38" y="738"/>
                  <a:pt x="38" y="738"/>
                </a:cubicBezTo>
                <a:cubicBezTo>
                  <a:pt x="40" y="737"/>
                  <a:pt x="40" y="737"/>
                  <a:pt x="40" y="737"/>
                </a:cubicBezTo>
                <a:cubicBezTo>
                  <a:pt x="42" y="731"/>
                  <a:pt x="42" y="731"/>
                  <a:pt x="42" y="731"/>
                </a:cubicBezTo>
                <a:cubicBezTo>
                  <a:pt x="42" y="731"/>
                  <a:pt x="45" y="734"/>
                  <a:pt x="47" y="731"/>
                </a:cubicBezTo>
                <a:cubicBezTo>
                  <a:pt x="48" y="730"/>
                  <a:pt x="47" y="726"/>
                  <a:pt x="47" y="726"/>
                </a:cubicBezTo>
                <a:cubicBezTo>
                  <a:pt x="47" y="726"/>
                  <a:pt x="49" y="725"/>
                  <a:pt x="55" y="723"/>
                </a:cubicBezTo>
                <a:cubicBezTo>
                  <a:pt x="59" y="720"/>
                  <a:pt x="64" y="720"/>
                  <a:pt x="64" y="720"/>
                </a:cubicBezTo>
                <a:cubicBezTo>
                  <a:pt x="64" y="722"/>
                  <a:pt x="64" y="722"/>
                  <a:pt x="64" y="722"/>
                </a:cubicBezTo>
                <a:cubicBezTo>
                  <a:pt x="71" y="719"/>
                  <a:pt x="71" y="719"/>
                  <a:pt x="71" y="719"/>
                </a:cubicBezTo>
                <a:cubicBezTo>
                  <a:pt x="72" y="715"/>
                  <a:pt x="72" y="715"/>
                  <a:pt x="72" y="715"/>
                </a:cubicBezTo>
                <a:cubicBezTo>
                  <a:pt x="74" y="715"/>
                  <a:pt x="74" y="715"/>
                  <a:pt x="74" y="715"/>
                </a:cubicBezTo>
                <a:cubicBezTo>
                  <a:pt x="73" y="719"/>
                  <a:pt x="73" y="719"/>
                  <a:pt x="73" y="719"/>
                </a:cubicBezTo>
                <a:cubicBezTo>
                  <a:pt x="77" y="720"/>
                  <a:pt x="77" y="720"/>
                  <a:pt x="77" y="720"/>
                </a:cubicBezTo>
                <a:cubicBezTo>
                  <a:pt x="77" y="720"/>
                  <a:pt x="68" y="721"/>
                  <a:pt x="65" y="726"/>
                </a:cubicBezTo>
                <a:cubicBezTo>
                  <a:pt x="62" y="731"/>
                  <a:pt x="63" y="735"/>
                  <a:pt x="62" y="738"/>
                </a:cubicBezTo>
                <a:cubicBezTo>
                  <a:pt x="62" y="740"/>
                  <a:pt x="58" y="743"/>
                  <a:pt x="58" y="743"/>
                </a:cubicBezTo>
                <a:cubicBezTo>
                  <a:pt x="62" y="726"/>
                  <a:pt x="62" y="726"/>
                  <a:pt x="62" y="726"/>
                </a:cubicBezTo>
                <a:cubicBezTo>
                  <a:pt x="62" y="723"/>
                  <a:pt x="62" y="723"/>
                  <a:pt x="62" y="723"/>
                </a:cubicBezTo>
                <a:cubicBezTo>
                  <a:pt x="62" y="723"/>
                  <a:pt x="58" y="724"/>
                  <a:pt x="56" y="726"/>
                </a:cubicBezTo>
                <a:cubicBezTo>
                  <a:pt x="52" y="727"/>
                  <a:pt x="47" y="735"/>
                  <a:pt x="47" y="735"/>
                </a:cubicBezTo>
                <a:cubicBezTo>
                  <a:pt x="47" y="735"/>
                  <a:pt x="44" y="736"/>
                  <a:pt x="44" y="739"/>
                </a:cubicBezTo>
                <a:cubicBezTo>
                  <a:pt x="45" y="742"/>
                  <a:pt x="50" y="740"/>
                  <a:pt x="48" y="742"/>
                </a:cubicBezTo>
                <a:cubicBezTo>
                  <a:pt x="47" y="743"/>
                  <a:pt x="43" y="743"/>
                  <a:pt x="41" y="745"/>
                </a:cubicBezTo>
                <a:cubicBezTo>
                  <a:pt x="39" y="747"/>
                  <a:pt x="39" y="752"/>
                  <a:pt x="39" y="752"/>
                </a:cubicBezTo>
                <a:cubicBezTo>
                  <a:pt x="32" y="752"/>
                  <a:pt x="32" y="752"/>
                  <a:pt x="32" y="752"/>
                </a:cubicBezTo>
                <a:cubicBezTo>
                  <a:pt x="28" y="757"/>
                  <a:pt x="28" y="757"/>
                  <a:pt x="28" y="757"/>
                </a:cubicBezTo>
                <a:cubicBezTo>
                  <a:pt x="33" y="762"/>
                  <a:pt x="33" y="762"/>
                  <a:pt x="33" y="762"/>
                </a:cubicBezTo>
                <a:cubicBezTo>
                  <a:pt x="39" y="759"/>
                  <a:pt x="39" y="759"/>
                  <a:pt x="39" y="759"/>
                </a:cubicBezTo>
                <a:cubicBezTo>
                  <a:pt x="38" y="764"/>
                  <a:pt x="38" y="764"/>
                  <a:pt x="38" y="764"/>
                </a:cubicBezTo>
                <a:cubicBezTo>
                  <a:pt x="40" y="765"/>
                  <a:pt x="40" y="765"/>
                  <a:pt x="40" y="765"/>
                </a:cubicBezTo>
                <a:cubicBezTo>
                  <a:pt x="46" y="760"/>
                  <a:pt x="46" y="760"/>
                  <a:pt x="46" y="760"/>
                </a:cubicBezTo>
                <a:cubicBezTo>
                  <a:pt x="42" y="766"/>
                  <a:pt x="42" y="766"/>
                  <a:pt x="42" y="766"/>
                </a:cubicBezTo>
                <a:cubicBezTo>
                  <a:pt x="44" y="768"/>
                  <a:pt x="44" y="768"/>
                  <a:pt x="44" y="768"/>
                </a:cubicBezTo>
                <a:cubicBezTo>
                  <a:pt x="34" y="765"/>
                  <a:pt x="34" y="765"/>
                  <a:pt x="34" y="765"/>
                </a:cubicBezTo>
                <a:cubicBezTo>
                  <a:pt x="31" y="769"/>
                  <a:pt x="31" y="769"/>
                  <a:pt x="31" y="769"/>
                </a:cubicBezTo>
                <a:cubicBezTo>
                  <a:pt x="34" y="772"/>
                  <a:pt x="34" y="772"/>
                  <a:pt x="34" y="772"/>
                </a:cubicBezTo>
                <a:cubicBezTo>
                  <a:pt x="26" y="768"/>
                  <a:pt x="26" y="768"/>
                  <a:pt x="26" y="768"/>
                </a:cubicBezTo>
                <a:cubicBezTo>
                  <a:pt x="23" y="770"/>
                  <a:pt x="23" y="770"/>
                  <a:pt x="23" y="770"/>
                </a:cubicBezTo>
                <a:cubicBezTo>
                  <a:pt x="20" y="778"/>
                  <a:pt x="20" y="778"/>
                  <a:pt x="20" y="778"/>
                </a:cubicBezTo>
                <a:cubicBezTo>
                  <a:pt x="18" y="780"/>
                  <a:pt x="18" y="780"/>
                  <a:pt x="18" y="780"/>
                </a:cubicBezTo>
                <a:cubicBezTo>
                  <a:pt x="22" y="766"/>
                  <a:pt x="22" y="766"/>
                  <a:pt x="22" y="766"/>
                </a:cubicBezTo>
                <a:cubicBezTo>
                  <a:pt x="19" y="767"/>
                  <a:pt x="19" y="767"/>
                  <a:pt x="19" y="767"/>
                </a:cubicBezTo>
                <a:cubicBezTo>
                  <a:pt x="18" y="771"/>
                  <a:pt x="18" y="771"/>
                  <a:pt x="18" y="771"/>
                </a:cubicBezTo>
                <a:cubicBezTo>
                  <a:pt x="15" y="771"/>
                  <a:pt x="15" y="771"/>
                  <a:pt x="15" y="771"/>
                </a:cubicBezTo>
                <a:cubicBezTo>
                  <a:pt x="10" y="780"/>
                  <a:pt x="10" y="780"/>
                  <a:pt x="10" y="780"/>
                </a:cubicBezTo>
                <a:cubicBezTo>
                  <a:pt x="13" y="793"/>
                  <a:pt x="13" y="793"/>
                  <a:pt x="13" y="793"/>
                </a:cubicBezTo>
                <a:cubicBezTo>
                  <a:pt x="14" y="792"/>
                  <a:pt x="14" y="792"/>
                  <a:pt x="14" y="792"/>
                </a:cubicBezTo>
                <a:cubicBezTo>
                  <a:pt x="14" y="800"/>
                  <a:pt x="14" y="800"/>
                  <a:pt x="14" y="800"/>
                </a:cubicBezTo>
                <a:cubicBezTo>
                  <a:pt x="17" y="800"/>
                  <a:pt x="17" y="800"/>
                  <a:pt x="17" y="800"/>
                </a:cubicBezTo>
                <a:cubicBezTo>
                  <a:pt x="17" y="793"/>
                  <a:pt x="17" y="793"/>
                  <a:pt x="17" y="793"/>
                </a:cubicBezTo>
                <a:cubicBezTo>
                  <a:pt x="22" y="792"/>
                  <a:pt x="22" y="792"/>
                  <a:pt x="22" y="792"/>
                </a:cubicBezTo>
                <a:cubicBezTo>
                  <a:pt x="22" y="789"/>
                  <a:pt x="22" y="789"/>
                  <a:pt x="22" y="789"/>
                </a:cubicBezTo>
                <a:cubicBezTo>
                  <a:pt x="25" y="791"/>
                  <a:pt x="25" y="791"/>
                  <a:pt x="25" y="791"/>
                </a:cubicBezTo>
                <a:cubicBezTo>
                  <a:pt x="23" y="794"/>
                  <a:pt x="23" y="794"/>
                  <a:pt x="23" y="794"/>
                </a:cubicBezTo>
                <a:cubicBezTo>
                  <a:pt x="24" y="796"/>
                  <a:pt x="24" y="796"/>
                  <a:pt x="24" y="796"/>
                </a:cubicBezTo>
                <a:cubicBezTo>
                  <a:pt x="32" y="788"/>
                  <a:pt x="32" y="788"/>
                  <a:pt x="32" y="788"/>
                </a:cubicBezTo>
                <a:cubicBezTo>
                  <a:pt x="30" y="784"/>
                  <a:pt x="30" y="784"/>
                  <a:pt x="30" y="784"/>
                </a:cubicBezTo>
                <a:cubicBezTo>
                  <a:pt x="26" y="785"/>
                  <a:pt x="26" y="785"/>
                  <a:pt x="26" y="785"/>
                </a:cubicBezTo>
                <a:cubicBezTo>
                  <a:pt x="31" y="782"/>
                  <a:pt x="31" y="782"/>
                  <a:pt x="31" y="782"/>
                </a:cubicBezTo>
                <a:cubicBezTo>
                  <a:pt x="32" y="778"/>
                  <a:pt x="32" y="778"/>
                  <a:pt x="32" y="778"/>
                </a:cubicBezTo>
                <a:cubicBezTo>
                  <a:pt x="34" y="783"/>
                  <a:pt x="34" y="783"/>
                  <a:pt x="34" y="783"/>
                </a:cubicBezTo>
                <a:cubicBezTo>
                  <a:pt x="39" y="784"/>
                  <a:pt x="39" y="784"/>
                  <a:pt x="39" y="784"/>
                </a:cubicBezTo>
                <a:cubicBezTo>
                  <a:pt x="35" y="785"/>
                  <a:pt x="35" y="785"/>
                  <a:pt x="35" y="785"/>
                </a:cubicBezTo>
                <a:cubicBezTo>
                  <a:pt x="36" y="788"/>
                  <a:pt x="36" y="788"/>
                  <a:pt x="36" y="788"/>
                </a:cubicBezTo>
                <a:cubicBezTo>
                  <a:pt x="41" y="786"/>
                  <a:pt x="41" y="786"/>
                  <a:pt x="41" y="786"/>
                </a:cubicBezTo>
                <a:cubicBezTo>
                  <a:pt x="43" y="780"/>
                  <a:pt x="43" y="780"/>
                  <a:pt x="43" y="780"/>
                </a:cubicBezTo>
                <a:cubicBezTo>
                  <a:pt x="45" y="778"/>
                  <a:pt x="45" y="778"/>
                  <a:pt x="45" y="778"/>
                </a:cubicBezTo>
                <a:cubicBezTo>
                  <a:pt x="47" y="773"/>
                  <a:pt x="47" y="773"/>
                  <a:pt x="47" y="773"/>
                </a:cubicBezTo>
                <a:cubicBezTo>
                  <a:pt x="48" y="774"/>
                  <a:pt x="48" y="774"/>
                  <a:pt x="48" y="774"/>
                </a:cubicBezTo>
                <a:cubicBezTo>
                  <a:pt x="47" y="780"/>
                  <a:pt x="47" y="780"/>
                  <a:pt x="47" y="780"/>
                </a:cubicBezTo>
                <a:cubicBezTo>
                  <a:pt x="52" y="777"/>
                  <a:pt x="52" y="777"/>
                  <a:pt x="52" y="777"/>
                </a:cubicBezTo>
                <a:cubicBezTo>
                  <a:pt x="52" y="778"/>
                  <a:pt x="52" y="778"/>
                  <a:pt x="52" y="778"/>
                </a:cubicBezTo>
                <a:cubicBezTo>
                  <a:pt x="45" y="782"/>
                  <a:pt x="45" y="782"/>
                  <a:pt x="45" y="782"/>
                </a:cubicBezTo>
                <a:cubicBezTo>
                  <a:pt x="44" y="788"/>
                  <a:pt x="44" y="788"/>
                  <a:pt x="44" y="788"/>
                </a:cubicBezTo>
                <a:cubicBezTo>
                  <a:pt x="38" y="790"/>
                  <a:pt x="38" y="790"/>
                  <a:pt x="38" y="790"/>
                </a:cubicBezTo>
                <a:cubicBezTo>
                  <a:pt x="40" y="792"/>
                  <a:pt x="40" y="792"/>
                  <a:pt x="40" y="792"/>
                </a:cubicBezTo>
                <a:cubicBezTo>
                  <a:pt x="40" y="792"/>
                  <a:pt x="41" y="790"/>
                  <a:pt x="44" y="791"/>
                </a:cubicBezTo>
                <a:cubicBezTo>
                  <a:pt x="46" y="792"/>
                  <a:pt x="41" y="796"/>
                  <a:pt x="41" y="796"/>
                </a:cubicBezTo>
                <a:cubicBezTo>
                  <a:pt x="49" y="793"/>
                  <a:pt x="49" y="793"/>
                  <a:pt x="49" y="793"/>
                </a:cubicBezTo>
                <a:cubicBezTo>
                  <a:pt x="49" y="793"/>
                  <a:pt x="42" y="797"/>
                  <a:pt x="41" y="798"/>
                </a:cubicBezTo>
                <a:cubicBezTo>
                  <a:pt x="39" y="799"/>
                  <a:pt x="36" y="803"/>
                  <a:pt x="36" y="803"/>
                </a:cubicBezTo>
                <a:cubicBezTo>
                  <a:pt x="38" y="805"/>
                  <a:pt x="38" y="805"/>
                  <a:pt x="38" y="805"/>
                </a:cubicBezTo>
                <a:cubicBezTo>
                  <a:pt x="31" y="807"/>
                  <a:pt x="31" y="807"/>
                  <a:pt x="31" y="807"/>
                </a:cubicBezTo>
                <a:cubicBezTo>
                  <a:pt x="34" y="813"/>
                  <a:pt x="34" y="813"/>
                  <a:pt x="34" y="813"/>
                </a:cubicBezTo>
                <a:cubicBezTo>
                  <a:pt x="35" y="817"/>
                  <a:pt x="35" y="817"/>
                  <a:pt x="35" y="817"/>
                </a:cubicBezTo>
                <a:cubicBezTo>
                  <a:pt x="43" y="813"/>
                  <a:pt x="43" y="813"/>
                  <a:pt x="43" y="813"/>
                </a:cubicBezTo>
                <a:cubicBezTo>
                  <a:pt x="50" y="814"/>
                  <a:pt x="50" y="814"/>
                  <a:pt x="50" y="814"/>
                </a:cubicBezTo>
                <a:cubicBezTo>
                  <a:pt x="44" y="815"/>
                  <a:pt x="44" y="815"/>
                  <a:pt x="44" y="815"/>
                </a:cubicBezTo>
                <a:cubicBezTo>
                  <a:pt x="38" y="819"/>
                  <a:pt x="38" y="819"/>
                  <a:pt x="38" y="819"/>
                </a:cubicBezTo>
                <a:cubicBezTo>
                  <a:pt x="38" y="822"/>
                  <a:pt x="38" y="822"/>
                  <a:pt x="38" y="822"/>
                </a:cubicBezTo>
                <a:cubicBezTo>
                  <a:pt x="30" y="816"/>
                  <a:pt x="30" y="816"/>
                  <a:pt x="30" y="816"/>
                </a:cubicBezTo>
                <a:cubicBezTo>
                  <a:pt x="25" y="820"/>
                  <a:pt x="25" y="820"/>
                  <a:pt x="25" y="820"/>
                </a:cubicBezTo>
                <a:cubicBezTo>
                  <a:pt x="25" y="814"/>
                  <a:pt x="25" y="814"/>
                  <a:pt x="25" y="814"/>
                </a:cubicBezTo>
                <a:cubicBezTo>
                  <a:pt x="19" y="812"/>
                  <a:pt x="19" y="812"/>
                  <a:pt x="19" y="812"/>
                </a:cubicBezTo>
                <a:cubicBezTo>
                  <a:pt x="20" y="820"/>
                  <a:pt x="20" y="820"/>
                  <a:pt x="20" y="820"/>
                </a:cubicBezTo>
                <a:cubicBezTo>
                  <a:pt x="18" y="821"/>
                  <a:pt x="18" y="821"/>
                  <a:pt x="18" y="821"/>
                </a:cubicBezTo>
                <a:cubicBezTo>
                  <a:pt x="17" y="824"/>
                  <a:pt x="17" y="824"/>
                  <a:pt x="17" y="824"/>
                </a:cubicBezTo>
                <a:cubicBezTo>
                  <a:pt x="14" y="829"/>
                  <a:pt x="14" y="829"/>
                  <a:pt x="14" y="829"/>
                </a:cubicBezTo>
                <a:cubicBezTo>
                  <a:pt x="14" y="829"/>
                  <a:pt x="18" y="841"/>
                  <a:pt x="23" y="844"/>
                </a:cubicBezTo>
                <a:cubicBezTo>
                  <a:pt x="26" y="847"/>
                  <a:pt x="29" y="849"/>
                  <a:pt x="31" y="853"/>
                </a:cubicBezTo>
                <a:cubicBezTo>
                  <a:pt x="33" y="857"/>
                  <a:pt x="49" y="863"/>
                  <a:pt x="49" y="863"/>
                </a:cubicBezTo>
                <a:cubicBezTo>
                  <a:pt x="50" y="866"/>
                  <a:pt x="50" y="866"/>
                  <a:pt x="50" y="866"/>
                </a:cubicBezTo>
                <a:cubicBezTo>
                  <a:pt x="53" y="862"/>
                  <a:pt x="53" y="862"/>
                  <a:pt x="53" y="862"/>
                </a:cubicBezTo>
                <a:cubicBezTo>
                  <a:pt x="58" y="865"/>
                  <a:pt x="58" y="865"/>
                  <a:pt x="58" y="865"/>
                </a:cubicBezTo>
                <a:cubicBezTo>
                  <a:pt x="48" y="872"/>
                  <a:pt x="48" y="872"/>
                  <a:pt x="48" y="872"/>
                </a:cubicBezTo>
                <a:cubicBezTo>
                  <a:pt x="50" y="876"/>
                  <a:pt x="50" y="876"/>
                  <a:pt x="50" y="876"/>
                </a:cubicBezTo>
                <a:cubicBezTo>
                  <a:pt x="58" y="876"/>
                  <a:pt x="58" y="876"/>
                  <a:pt x="58" y="876"/>
                </a:cubicBezTo>
                <a:cubicBezTo>
                  <a:pt x="56" y="873"/>
                  <a:pt x="56" y="873"/>
                  <a:pt x="56" y="873"/>
                </a:cubicBezTo>
                <a:cubicBezTo>
                  <a:pt x="60" y="871"/>
                  <a:pt x="60" y="871"/>
                  <a:pt x="60" y="871"/>
                </a:cubicBezTo>
                <a:cubicBezTo>
                  <a:pt x="65" y="873"/>
                  <a:pt x="65" y="873"/>
                  <a:pt x="65" y="873"/>
                </a:cubicBezTo>
                <a:cubicBezTo>
                  <a:pt x="60" y="875"/>
                  <a:pt x="60" y="875"/>
                  <a:pt x="60" y="875"/>
                </a:cubicBezTo>
                <a:cubicBezTo>
                  <a:pt x="64" y="879"/>
                  <a:pt x="64" y="879"/>
                  <a:pt x="64" y="879"/>
                </a:cubicBezTo>
                <a:cubicBezTo>
                  <a:pt x="68" y="877"/>
                  <a:pt x="68" y="877"/>
                  <a:pt x="68" y="877"/>
                </a:cubicBezTo>
                <a:cubicBezTo>
                  <a:pt x="68" y="877"/>
                  <a:pt x="74" y="880"/>
                  <a:pt x="80" y="880"/>
                </a:cubicBezTo>
                <a:cubicBezTo>
                  <a:pt x="85" y="880"/>
                  <a:pt x="88" y="878"/>
                  <a:pt x="92" y="877"/>
                </a:cubicBezTo>
                <a:cubicBezTo>
                  <a:pt x="96" y="876"/>
                  <a:pt x="101" y="870"/>
                  <a:pt x="101" y="870"/>
                </a:cubicBezTo>
                <a:cubicBezTo>
                  <a:pt x="101" y="877"/>
                  <a:pt x="101" y="877"/>
                  <a:pt x="101" y="877"/>
                </a:cubicBezTo>
                <a:cubicBezTo>
                  <a:pt x="124" y="857"/>
                  <a:pt x="124" y="857"/>
                  <a:pt x="124" y="857"/>
                </a:cubicBezTo>
                <a:cubicBezTo>
                  <a:pt x="124" y="853"/>
                  <a:pt x="124" y="853"/>
                  <a:pt x="124" y="853"/>
                </a:cubicBezTo>
                <a:cubicBezTo>
                  <a:pt x="142" y="839"/>
                  <a:pt x="142" y="839"/>
                  <a:pt x="142" y="839"/>
                </a:cubicBezTo>
                <a:cubicBezTo>
                  <a:pt x="141" y="835"/>
                  <a:pt x="141" y="835"/>
                  <a:pt x="141" y="835"/>
                </a:cubicBezTo>
                <a:cubicBezTo>
                  <a:pt x="145" y="836"/>
                  <a:pt x="145" y="836"/>
                  <a:pt x="145" y="836"/>
                </a:cubicBezTo>
                <a:cubicBezTo>
                  <a:pt x="150" y="830"/>
                  <a:pt x="150" y="830"/>
                  <a:pt x="150" y="830"/>
                </a:cubicBezTo>
                <a:cubicBezTo>
                  <a:pt x="146" y="828"/>
                  <a:pt x="146" y="828"/>
                  <a:pt x="146" y="828"/>
                </a:cubicBezTo>
                <a:cubicBezTo>
                  <a:pt x="161" y="817"/>
                  <a:pt x="161" y="817"/>
                  <a:pt x="161" y="817"/>
                </a:cubicBezTo>
                <a:cubicBezTo>
                  <a:pt x="156" y="810"/>
                  <a:pt x="156" y="810"/>
                  <a:pt x="156" y="810"/>
                </a:cubicBezTo>
                <a:cubicBezTo>
                  <a:pt x="159" y="812"/>
                  <a:pt x="159" y="812"/>
                  <a:pt x="159" y="812"/>
                </a:cubicBezTo>
                <a:cubicBezTo>
                  <a:pt x="167" y="821"/>
                  <a:pt x="167" y="821"/>
                  <a:pt x="167" y="821"/>
                </a:cubicBezTo>
                <a:cubicBezTo>
                  <a:pt x="180" y="817"/>
                  <a:pt x="180" y="817"/>
                  <a:pt x="180" y="817"/>
                </a:cubicBezTo>
                <a:cubicBezTo>
                  <a:pt x="181" y="805"/>
                  <a:pt x="181" y="805"/>
                  <a:pt x="181" y="805"/>
                </a:cubicBezTo>
                <a:cubicBezTo>
                  <a:pt x="184" y="808"/>
                  <a:pt x="184" y="808"/>
                  <a:pt x="184" y="808"/>
                </a:cubicBezTo>
                <a:cubicBezTo>
                  <a:pt x="188" y="806"/>
                  <a:pt x="188" y="806"/>
                  <a:pt x="188" y="806"/>
                </a:cubicBezTo>
                <a:cubicBezTo>
                  <a:pt x="186" y="803"/>
                  <a:pt x="186" y="803"/>
                  <a:pt x="186" y="803"/>
                </a:cubicBezTo>
                <a:cubicBezTo>
                  <a:pt x="189" y="803"/>
                  <a:pt x="189" y="803"/>
                  <a:pt x="189" y="803"/>
                </a:cubicBezTo>
                <a:cubicBezTo>
                  <a:pt x="188" y="791"/>
                  <a:pt x="188" y="791"/>
                  <a:pt x="188" y="791"/>
                </a:cubicBezTo>
                <a:cubicBezTo>
                  <a:pt x="182" y="789"/>
                  <a:pt x="182" y="789"/>
                  <a:pt x="182" y="789"/>
                </a:cubicBezTo>
                <a:cubicBezTo>
                  <a:pt x="179" y="782"/>
                  <a:pt x="179" y="782"/>
                  <a:pt x="179" y="782"/>
                </a:cubicBezTo>
                <a:cubicBezTo>
                  <a:pt x="183" y="785"/>
                  <a:pt x="183" y="785"/>
                  <a:pt x="183" y="785"/>
                </a:cubicBezTo>
                <a:cubicBezTo>
                  <a:pt x="183" y="776"/>
                  <a:pt x="183" y="776"/>
                  <a:pt x="183" y="776"/>
                </a:cubicBezTo>
                <a:cubicBezTo>
                  <a:pt x="178" y="771"/>
                  <a:pt x="178" y="771"/>
                  <a:pt x="178" y="771"/>
                </a:cubicBezTo>
                <a:cubicBezTo>
                  <a:pt x="181" y="770"/>
                  <a:pt x="181" y="770"/>
                  <a:pt x="181" y="770"/>
                </a:cubicBezTo>
                <a:cubicBezTo>
                  <a:pt x="186" y="773"/>
                  <a:pt x="186" y="773"/>
                  <a:pt x="186" y="773"/>
                </a:cubicBezTo>
                <a:cubicBezTo>
                  <a:pt x="186" y="785"/>
                  <a:pt x="186" y="785"/>
                  <a:pt x="186" y="785"/>
                </a:cubicBezTo>
                <a:cubicBezTo>
                  <a:pt x="186" y="785"/>
                  <a:pt x="191" y="784"/>
                  <a:pt x="192" y="781"/>
                </a:cubicBezTo>
                <a:cubicBezTo>
                  <a:pt x="192" y="776"/>
                  <a:pt x="189" y="773"/>
                  <a:pt x="189" y="773"/>
                </a:cubicBezTo>
                <a:cubicBezTo>
                  <a:pt x="189" y="773"/>
                  <a:pt x="189" y="767"/>
                  <a:pt x="190" y="762"/>
                </a:cubicBezTo>
                <a:cubicBezTo>
                  <a:pt x="190" y="758"/>
                  <a:pt x="197" y="759"/>
                  <a:pt x="199" y="762"/>
                </a:cubicBezTo>
                <a:cubicBezTo>
                  <a:pt x="200" y="765"/>
                  <a:pt x="197" y="769"/>
                  <a:pt x="197" y="769"/>
                </a:cubicBezTo>
                <a:cubicBezTo>
                  <a:pt x="195" y="764"/>
                  <a:pt x="195" y="764"/>
                  <a:pt x="195" y="764"/>
                </a:cubicBezTo>
                <a:cubicBezTo>
                  <a:pt x="193" y="769"/>
                  <a:pt x="193" y="769"/>
                  <a:pt x="193" y="769"/>
                </a:cubicBezTo>
                <a:cubicBezTo>
                  <a:pt x="194" y="776"/>
                  <a:pt x="194" y="776"/>
                  <a:pt x="194" y="776"/>
                </a:cubicBezTo>
                <a:cubicBezTo>
                  <a:pt x="194" y="788"/>
                  <a:pt x="194" y="788"/>
                  <a:pt x="194" y="788"/>
                </a:cubicBezTo>
                <a:cubicBezTo>
                  <a:pt x="192" y="789"/>
                  <a:pt x="192" y="789"/>
                  <a:pt x="192" y="789"/>
                </a:cubicBezTo>
                <a:cubicBezTo>
                  <a:pt x="195" y="800"/>
                  <a:pt x="195" y="800"/>
                  <a:pt x="195" y="800"/>
                </a:cubicBezTo>
                <a:cubicBezTo>
                  <a:pt x="198" y="798"/>
                  <a:pt x="198" y="798"/>
                  <a:pt x="198" y="798"/>
                </a:cubicBezTo>
                <a:cubicBezTo>
                  <a:pt x="199" y="809"/>
                  <a:pt x="199" y="809"/>
                  <a:pt x="199" y="809"/>
                </a:cubicBezTo>
                <a:cubicBezTo>
                  <a:pt x="208" y="810"/>
                  <a:pt x="208" y="810"/>
                  <a:pt x="208" y="810"/>
                </a:cubicBezTo>
                <a:cubicBezTo>
                  <a:pt x="211" y="808"/>
                  <a:pt x="211" y="808"/>
                  <a:pt x="211" y="808"/>
                </a:cubicBezTo>
                <a:cubicBezTo>
                  <a:pt x="212" y="814"/>
                  <a:pt x="212" y="814"/>
                  <a:pt x="212" y="814"/>
                </a:cubicBezTo>
                <a:cubicBezTo>
                  <a:pt x="212" y="814"/>
                  <a:pt x="220" y="809"/>
                  <a:pt x="221" y="814"/>
                </a:cubicBezTo>
                <a:cubicBezTo>
                  <a:pt x="222" y="819"/>
                  <a:pt x="219" y="828"/>
                  <a:pt x="223" y="828"/>
                </a:cubicBezTo>
                <a:cubicBezTo>
                  <a:pt x="227" y="828"/>
                  <a:pt x="228" y="822"/>
                  <a:pt x="230" y="815"/>
                </a:cubicBezTo>
                <a:cubicBezTo>
                  <a:pt x="232" y="808"/>
                  <a:pt x="236" y="800"/>
                  <a:pt x="236" y="800"/>
                </a:cubicBezTo>
                <a:cubicBezTo>
                  <a:pt x="236" y="800"/>
                  <a:pt x="227" y="782"/>
                  <a:pt x="230" y="780"/>
                </a:cubicBezTo>
                <a:cubicBezTo>
                  <a:pt x="232" y="776"/>
                  <a:pt x="238" y="777"/>
                  <a:pt x="238" y="773"/>
                </a:cubicBezTo>
                <a:cubicBezTo>
                  <a:pt x="239" y="768"/>
                  <a:pt x="232" y="767"/>
                  <a:pt x="237" y="764"/>
                </a:cubicBezTo>
                <a:cubicBezTo>
                  <a:pt x="241" y="760"/>
                  <a:pt x="252" y="766"/>
                  <a:pt x="256" y="754"/>
                </a:cubicBezTo>
                <a:cubicBezTo>
                  <a:pt x="259" y="741"/>
                  <a:pt x="255" y="738"/>
                  <a:pt x="256" y="734"/>
                </a:cubicBezTo>
                <a:cubicBezTo>
                  <a:pt x="257" y="729"/>
                  <a:pt x="265" y="733"/>
                  <a:pt x="262" y="725"/>
                </a:cubicBezTo>
                <a:cubicBezTo>
                  <a:pt x="260" y="718"/>
                  <a:pt x="254" y="704"/>
                  <a:pt x="254" y="704"/>
                </a:cubicBezTo>
                <a:cubicBezTo>
                  <a:pt x="252" y="695"/>
                  <a:pt x="252" y="695"/>
                  <a:pt x="252" y="695"/>
                </a:cubicBezTo>
                <a:cubicBezTo>
                  <a:pt x="247" y="689"/>
                  <a:pt x="247" y="689"/>
                  <a:pt x="247" y="689"/>
                </a:cubicBezTo>
                <a:cubicBezTo>
                  <a:pt x="256" y="686"/>
                  <a:pt x="256" y="686"/>
                  <a:pt x="256" y="686"/>
                </a:cubicBezTo>
                <a:cubicBezTo>
                  <a:pt x="256" y="686"/>
                  <a:pt x="264" y="692"/>
                  <a:pt x="266" y="680"/>
                </a:cubicBezTo>
                <a:cubicBezTo>
                  <a:pt x="270" y="668"/>
                  <a:pt x="269" y="664"/>
                  <a:pt x="265" y="660"/>
                </a:cubicBezTo>
                <a:cubicBezTo>
                  <a:pt x="261" y="657"/>
                  <a:pt x="256" y="654"/>
                  <a:pt x="256" y="654"/>
                </a:cubicBezTo>
                <a:cubicBezTo>
                  <a:pt x="246" y="644"/>
                  <a:pt x="246" y="644"/>
                  <a:pt x="246" y="644"/>
                </a:cubicBezTo>
                <a:cubicBezTo>
                  <a:pt x="252" y="609"/>
                  <a:pt x="252" y="609"/>
                  <a:pt x="252" y="609"/>
                </a:cubicBezTo>
                <a:cubicBezTo>
                  <a:pt x="244" y="586"/>
                  <a:pt x="244" y="586"/>
                  <a:pt x="244" y="586"/>
                </a:cubicBezTo>
                <a:cubicBezTo>
                  <a:pt x="247" y="578"/>
                  <a:pt x="247" y="578"/>
                  <a:pt x="247" y="578"/>
                </a:cubicBezTo>
                <a:cubicBezTo>
                  <a:pt x="244" y="567"/>
                  <a:pt x="244" y="567"/>
                  <a:pt x="244" y="567"/>
                </a:cubicBezTo>
                <a:cubicBezTo>
                  <a:pt x="248" y="561"/>
                  <a:pt x="248" y="561"/>
                  <a:pt x="248" y="561"/>
                </a:cubicBezTo>
                <a:cubicBezTo>
                  <a:pt x="241" y="542"/>
                  <a:pt x="241" y="542"/>
                  <a:pt x="241" y="542"/>
                </a:cubicBezTo>
                <a:cubicBezTo>
                  <a:pt x="249" y="531"/>
                  <a:pt x="249" y="531"/>
                  <a:pt x="249" y="531"/>
                </a:cubicBezTo>
                <a:cubicBezTo>
                  <a:pt x="246" y="522"/>
                  <a:pt x="246" y="522"/>
                  <a:pt x="246" y="522"/>
                </a:cubicBezTo>
                <a:cubicBezTo>
                  <a:pt x="246" y="522"/>
                  <a:pt x="258" y="494"/>
                  <a:pt x="270" y="491"/>
                </a:cubicBezTo>
                <a:cubicBezTo>
                  <a:pt x="280" y="488"/>
                  <a:pt x="300" y="494"/>
                  <a:pt x="300" y="494"/>
                </a:cubicBezTo>
                <a:cubicBezTo>
                  <a:pt x="305" y="482"/>
                  <a:pt x="305" y="482"/>
                  <a:pt x="305" y="482"/>
                </a:cubicBezTo>
                <a:cubicBezTo>
                  <a:pt x="304" y="467"/>
                  <a:pt x="304" y="467"/>
                  <a:pt x="304" y="467"/>
                </a:cubicBezTo>
                <a:cubicBezTo>
                  <a:pt x="290" y="457"/>
                  <a:pt x="290" y="457"/>
                  <a:pt x="290" y="457"/>
                </a:cubicBezTo>
                <a:cubicBezTo>
                  <a:pt x="309" y="425"/>
                  <a:pt x="309" y="425"/>
                  <a:pt x="309" y="425"/>
                </a:cubicBezTo>
                <a:cubicBezTo>
                  <a:pt x="310" y="415"/>
                  <a:pt x="310" y="415"/>
                  <a:pt x="310" y="415"/>
                </a:cubicBezTo>
                <a:cubicBezTo>
                  <a:pt x="314" y="410"/>
                  <a:pt x="314" y="410"/>
                  <a:pt x="314" y="410"/>
                </a:cubicBezTo>
                <a:cubicBezTo>
                  <a:pt x="313" y="390"/>
                  <a:pt x="313" y="390"/>
                  <a:pt x="313" y="390"/>
                </a:cubicBezTo>
                <a:cubicBezTo>
                  <a:pt x="315" y="378"/>
                  <a:pt x="315" y="378"/>
                  <a:pt x="315" y="378"/>
                </a:cubicBezTo>
                <a:cubicBezTo>
                  <a:pt x="311" y="358"/>
                  <a:pt x="311" y="358"/>
                  <a:pt x="311" y="358"/>
                </a:cubicBezTo>
                <a:cubicBezTo>
                  <a:pt x="324" y="356"/>
                  <a:pt x="324" y="356"/>
                  <a:pt x="324" y="356"/>
                </a:cubicBezTo>
                <a:cubicBezTo>
                  <a:pt x="337" y="346"/>
                  <a:pt x="337" y="346"/>
                  <a:pt x="337" y="346"/>
                </a:cubicBezTo>
                <a:cubicBezTo>
                  <a:pt x="334" y="333"/>
                  <a:pt x="334" y="333"/>
                  <a:pt x="334" y="333"/>
                </a:cubicBezTo>
                <a:cubicBezTo>
                  <a:pt x="334" y="333"/>
                  <a:pt x="339" y="332"/>
                  <a:pt x="341" y="326"/>
                </a:cubicBezTo>
                <a:cubicBezTo>
                  <a:pt x="343" y="319"/>
                  <a:pt x="341" y="314"/>
                  <a:pt x="347" y="308"/>
                </a:cubicBezTo>
                <a:cubicBezTo>
                  <a:pt x="355" y="300"/>
                  <a:pt x="361" y="298"/>
                  <a:pt x="359" y="292"/>
                </a:cubicBezTo>
                <a:cubicBezTo>
                  <a:pt x="358" y="284"/>
                  <a:pt x="351" y="273"/>
                  <a:pt x="351" y="273"/>
                </a:cubicBezTo>
                <a:cubicBezTo>
                  <a:pt x="351" y="266"/>
                  <a:pt x="351" y="266"/>
                  <a:pt x="351" y="266"/>
                </a:cubicBezTo>
                <a:cubicBezTo>
                  <a:pt x="351" y="266"/>
                  <a:pt x="359" y="268"/>
                  <a:pt x="360" y="263"/>
                </a:cubicBezTo>
                <a:cubicBezTo>
                  <a:pt x="360" y="258"/>
                  <a:pt x="364" y="241"/>
                  <a:pt x="364" y="241"/>
                </a:cubicBezTo>
                <a:cubicBezTo>
                  <a:pt x="378" y="226"/>
                  <a:pt x="378" y="226"/>
                  <a:pt x="378" y="226"/>
                </a:cubicBezTo>
                <a:cubicBezTo>
                  <a:pt x="394" y="234"/>
                  <a:pt x="394" y="234"/>
                  <a:pt x="394" y="234"/>
                </a:cubicBezTo>
                <a:cubicBezTo>
                  <a:pt x="394" y="234"/>
                  <a:pt x="397" y="223"/>
                  <a:pt x="399" y="218"/>
                </a:cubicBezTo>
                <a:cubicBezTo>
                  <a:pt x="400" y="213"/>
                  <a:pt x="397" y="198"/>
                  <a:pt x="397" y="198"/>
                </a:cubicBezTo>
                <a:cubicBezTo>
                  <a:pt x="405" y="193"/>
                  <a:pt x="405" y="193"/>
                  <a:pt x="405" y="193"/>
                </a:cubicBezTo>
                <a:cubicBezTo>
                  <a:pt x="409" y="198"/>
                  <a:pt x="409" y="198"/>
                  <a:pt x="409" y="198"/>
                </a:cubicBezTo>
                <a:cubicBezTo>
                  <a:pt x="421" y="195"/>
                  <a:pt x="421" y="195"/>
                  <a:pt x="421" y="195"/>
                </a:cubicBezTo>
                <a:cubicBezTo>
                  <a:pt x="443" y="205"/>
                  <a:pt x="443" y="205"/>
                  <a:pt x="443" y="205"/>
                </a:cubicBezTo>
                <a:cubicBezTo>
                  <a:pt x="450" y="195"/>
                  <a:pt x="450" y="195"/>
                  <a:pt x="450" y="195"/>
                </a:cubicBezTo>
                <a:cubicBezTo>
                  <a:pt x="442" y="191"/>
                  <a:pt x="442" y="191"/>
                  <a:pt x="442" y="191"/>
                </a:cubicBezTo>
                <a:cubicBezTo>
                  <a:pt x="442" y="191"/>
                  <a:pt x="450" y="182"/>
                  <a:pt x="449" y="174"/>
                </a:cubicBezTo>
                <a:cubicBezTo>
                  <a:pt x="448" y="168"/>
                  <a:pt x="441" y="159"/>
                  <a:pt x="441" y="159"/>
                </a:cubicBezTo>
                <a:cubicBezTo>
                  <a:pt x="453" y="157"/>
                  <a:pt x="453" y="157"/>
                  <a:pt x="453" y="157"/>
                </a:cubicBezTo>
                <a:cubicBezTo>
                  <a:pt x="455" y="154"/>
                  <a:pt x="455" y="154"/>
                  <a:pt x="455" y="154"/>
                </a:cubicBezTo>
                <a:cubicBezTo>
                  <a:pt x="455" y="154"/>
                  <a:pt x="464" y="159"/>
                  <a:pt x="466" y="157"/>
                </a:cubicBezTo>
                <a:cubicBezTo>
                  <a:pt x="467" y="155"/>
                  <a:pt x="459" y="148"/>
                  <a:pt x="465" y="144"/>
                </a:cubicBezTo>
                <a:cubicBezTo>
                  <a:pt x="469" y="139"/>
                  <a:pt x="478" y="142"/>
                  <a:pt x="478" y="142"/>
                </a:cubicBezTo>
                <a:cubicBezTo>
                  <a:pt x="478" y="142"/>
                  <a:pt x="485" y="152"/>
                  <a:pt x="490" y="157"/>
                </a:cubicBezTo>
                <a:cubicBezTo>
                  <a:pt x="497" y="163"/>
                  <a:pt x="499" y="172"/>
                  <a:pt x="499" y="172"/>
                </a:cubicBezTo>
                <a:cubicBezTo>
                  <a:pt x="504" y="171"/>
                  <a:pt x="504" y="171"/>
                  <a:pt x="504" y="171"/>
                </a:cubicBezTo>
                <a:cubicBezTo>
                  <a:pt x="515" y="171"/>
                  <a:pt x="515" y="171"/>
                  <a:pt x="515" y="171"/>
                </a:cubicBezTo>
                <a:cubicBezTo>
                  <a:pt x="522" y="175"/>
                  <a:pt x="522" y="175"/>
                  <a:pt x="522" y="175"/>
                </a:cubicBezTo>
                <a:cubicBezTo>
                  <a:pt x="531" y="169"/>
                  <a:pt x="531" y="169"/>
                  <a:pt x="531" y="169"/>
                </a:cubicBezTo>
                <a:cubicBezTo>
                  <a:pt x="531" y="169"/>
                  <a:pt x="533" y="161"/>
                  <a:pt x="539" y="161"/>
                </a:cubicBezTo>
                <a:cubicBezTo>
                  <a:pt x="544" y="161"/>
                  <a:pt x="546" y="166"/>
                  <a:pt x="546" y="166"/>
                </a:cubicBezTo>
                <a:cubicBezTo>
                  <a:pt x="558" y="167"/>
                  <a:pt x="558" y="167"/>
                  <a:pt x="558" y="167"/>
                </a:cubicBezTo>
                <a:cubicBezTo>
                  <a:pt x="565" y="174"/>
                  <a:pt x="565" y="174"/>
                  <a:pt x="565" y="174"/>
                </a:cubicBezTo>
                <a:cubicBezTo>
                  <a:pt x="565" y="174"/>
                  <a:pt x="567" y="161"/>
                  <a:pt x="570" y="157"/>
                </a:cubicBezTo>
                <a:cubicBezTo>
                  <a:pt x="572" y="154"/>
                  <a:pt x="575" y="150"/>
                  <a:pt x="575" y="144"/>
                </a:cubicBezTo>
                <a:cubicBezTo>
                  <a:pt x="574" y="139"/>
                  <a:pt x="572" y="130"/>
                  <a:pt x="572" y="130"/>
                </a:cubicBezTo>
                <a:cubicBezTo>
                  <a:pt x="574" y="97"/>
                  <a:pt x="574" y="97"/>
                  <a:pt x="574" y="97"/>
                </a:cubicBezTo>
                <a:cubicBezTo>
                  <a:pt x="577" y="93"/>
                  <a:pt x="577" y="93"/>
                  <a:pt x="577" y="93"/>
                </a:cubicBezTo>
                <a:cubicBezTo>
                  <a:pt x="577" y="93"/>
                  <a:pt x="576" y="81"/>
                  <a:pt x="582" y="79"/>
                </a:cubicBezTo>
                <a:cubicBezTo>
                  <a:pt x="588" y="76"/>
                  <a:pt x="595" y="78"/>
                  <a:pt x="595" y="78"/>
                </a:cubicBezTo>
                <a:cubicBezTo>
                  <a:pt x="595" y="78"/>
                  <a:pt x="604" y="66"/>
                  <a:pt x="610" y="65"/>
                </a:cubicBezTo>
                <a:cubicBezTo>
                  <a:pt x="616" y="64"/>
                  <a:pt x="625" y="77"/>
                  <a:pt x="625" y="77"/>
                </a:cubicBezTo>
                <a:cubicBezTo>
                  <a:pt x="648" y="80"/>
                  <a:pt x="648" y="80"/>
                  <a:pt x="648" y="80"/>
                </a:cubicBezTo>
                <a:cubicBezTo>
                  <a:pt x="655" y="91"/>
                  <a:pt x="655" y="91"/>
                  <a:pt x="655" y="91"/>
                </a:cubicBezTo>
                <a:cubicBezTo>
                  <a:pt x="655" y="91"/>
                  <a:pt x="647" y="105"/>
                  <a:pt x="647" y="110"/>
                </a:cubicBezTo>
                <a:cubicBezTo>
                  <a:pt x="647" y="116"/>
                  <a:pt x="650" y="121"/>
                  <a:pt x="650" y="121"/>
                </a:cubicBezTo>
                <a:cubicBezTo>
                  <a:pt x="650" y="121"/>
                  <a:pt x="654" y="125"/>
                  <a:pt x="656" y="123"/>
                </a:cubicBezTo>
                <a:cubicBezTo>
                  <a:pt x="659" y="121"/>
                  <a:pt x="658" y="107"/>
                  <a:pt x="658" y="107"/>
                </a:cubicBezTo>
                <a:cubicBezTo>
                  <a:pt x="658" y="107"/>
                  <a:pt x="655" y="108"/>
                  <a:pt x="656" y="105"/>
                </a:cubicBezTo>
                <a:cubicBezTo>
                  <a:pt x="657" y="102"/>
                  <a:pt x="661" y="102"/>
                  <a:pt x="663" y="100"/>
                </a:cubicBezTo>
                <a:cubicBezTo>
                  <a:pt x="666" y="98"/>
                  <a:pt x="665" y="93"/>
                  <a:pt x="666" y="93"/>
                </a:cubicBezTo>
                <a:cubicBezTo>
                  <a:pt x="668" y="92"/>
                  <a:pt x="674" y="94"/>
                  <a:pt x="674" y="90"/>
                </a:cubicBezTo>
                <a:cubicBezTo>
                  <a:pt x="674" y="85"/>
                  <a:pt x="669" y="78"/>
                  <a:pt x="669" y="78"/>
                </a:cubicBezTo>
                <a:cubicBezTo>
                  <a:pt x="669" y="78"/>
                  <a:pt x="673" y="78"/>
                  <a:pt x="675" y="79"/>
                </a:cubicBezTo>
                <a:cubicBezTo>
                  <a:pt x="678" y="79"/>
                  <a:pt x="685" y="87"/>
                  <a:pt x="687" y="80"/>
                </a:cubicBezTo>
                <a:cubicBezTo>
                  <a:pt x="690" y="74"/>
                  <a:pt x="685" y="71"/>
                  <a:pt x="685" y="71"/>
                </a:cubicBezTo>
                <a:close/>
                <a:moveTo>
                  <a:pt x="8" y="787"/>
                </a:moveTo>
                <a:cubicBezTo>
                  <a:pt x="8" y="787"/>
                  <a:pt x="7" y="793"/>
                  <a:pt x="8" y="794"/>
                </a:cubicBezTo>
                <a:cubicBezTo>
                  <a:pt x="9" y="796"/>
                  <a:pt x="6" y="800"/>
                  <a:pt x="6" y="800"/>
                </a:cubicBezTo>
                <a:cubicBezTo>
                  <a:pt x="9" y="800"/>
                  <a:pt x="9" y="800"/>
                  <a:pt x="9" y="800"/>
                </a:cubicBezTo>
                <a:cubicBezTo>
                  <a:pt x="11" y="798"/>
                  <a:pt x="11" y="798"/>
                  <a:pt x="11" y="798"/>
                </a:cubicBezTo>
                <a:cubicBezTo>
                  <a:pt x="11" y="792"/>
                  <a:pt x="11" y="792"/>
                  <a:pt x="11" y="792"/>
                </a:cubicBezTo>
                <a:cubicBezTo>
                  <a:pt x="10" y="785"/>
                  <a:pt x="10" y="785"/>
                  <a:pt x="10" y="785"/>
                </a:cubicBezTo>
                <a:lnTo>
                  <a:pt x="8" y="787"/>
                </a:lnTo>
                <a:close/>
                <a:moveTo>
                  <a:pt x="27" y="805"/>
                </a:moveTo>
                <a:cubicBezTo>
                  <a:pt x="18" y="803"/>
                  <a:pt x="18" y="803"/>
                  <a:pt x="18" y="803"/>
                </a:cubicBezTo>
                <a:cubicBezTo>
                  <a:pt x="26" y="808"/>
                  <a:pt x="26" y="808"/>
                  <a:pt x="26" y="808"/>
                </a:cubicBezTo>
                <a:lnTo>
                  <a:pt x="27" y="805"/>
                </a:lnTo>
                <a:close/>
                <a:moveTo>
                  <a:pt x="36" y="794"/>
                </a:moveTo>
                <a:cubicBezTo>
                  <a:pt x="32" y="794"/>
                  <a:pt x="32" y="794"/>
                  <a:pt x="32" y="794"/>
                </a:cubicBezTo>
                <a:cubicBezTo>
                  <a:pt x="30" y="799"/>
                  <a:pt x="30" y="799"/>
                  <a:pt x="30" y="799"/>
                </a:cubicBezTo>
                <a:cubicBezTo>
                  <a:pt x="38" y="798"/>
                  <a:pt x="38" y="798"/>
                  <a:pt x="38" y="798"/>
                </a:cubicBezTo>
                <a:lnTo>
                  <a:pt x="36" y="794"/>
                </a:lnTo>
                <a:close/>
                <a:moveTo>
                  <a:pt x="16" y="750"/>
                </a:moveTo>
                <a:cubicBezTo>
                  <a:pt x="16" y="753"/>
                  <a:pt x="16" y="753"/>
                  <a:pt x="16" y="753"/>
                </a:cubicBezTo>
                <a:cubicBezTo>
                  <a:pt x="14" y="754"/>
                  <a:pt x="14" y="754"/>
                  <a:pt x="14" y="754"/>
                </a:cubicBezTo>
                <a:cubicBezTo>
                  <a:pt x="14" y="754"/>
                  <a:pt x="16" y="762"/>
                  <a:pt x="20" y="762"/>
                </a:cubicBezTo>
                <a:cubicBezTo>
                  <a:pt x="26" y="762"/>
                  <a:pt x="22" y="753"/>
                  <a:pt x="22" y="753"/>
                </a:cubicBezTo>
                <a:cubicBezTo>
                  <a:pt x="17" y="750"/>
                  <a:pt x="17" y="750"/>
                  <a:pt x="17" y="750"/>
                </a:cubicBezTo>
                <a:lnTo>
                  <a:pt x="16" y="750"/>
                </a:lnTo>
                <a:close/>
                <a:moveTo>
                  <a:pt x="15" y="768"/>
                </a:moveTo>
                <a:cubicBezTo>
                  <a:pt x="17" y="766"/>
                  <a:pt x="17" y="766"/>
                  <a:pt x="17" y="766"/>
                </a:cubicBezTo>
                <a:cubicBezTo>
                  <a:pt x="15" y="762"/>
                  <a:pt x="15" y="762"/>
                  <a:pt x="15" y="762"/>
                </a:cubicBezTo>
                <a:cubicBezTo>
                  <a:pt x="15" y="758"/>
                  <a:pt x="15" y="758"/>
                  <a:pt x="15" y="758"/>
                </a:cubicBezTo>
                <a:cubicBezTo>
                  <a:pt x="11" y="756"/>
                  <a:pt x="11" y="756"/>
                  <a:pt x="11" y="756"/>
                </a:cubicBezTo>
                <a:cubicBezTo>
                  <a:pt x="11" y="757"/>
                  <a:pt x="11" y="757"/>
                  <a:pt x="11" y="757"/>
                </a:cubicBezTo>
                <a:cubicBezTo>
                  <a:pt x="11" y="757"/>
                  <a:pt x="10" y="758"/>
                  <a:pt x="9" y="760"/>
                </a:cubicBezTo>
                <a:cubicBezTo>
                  <a:pt x="8" y="762"/>
                  <a:pt x="12" y="764"/>
                  <a:pt x="12" y="764"/>
                </a:cubicBezTo>
                <a:cubicBezTo>
                  <a:pt x="9" y="767"/>
                  <a:pt x="9" y="767"/>
                  <a:pt x="9" y="767"/>
                </a:cubicBezTo>
                <a:cubicBezTo>
                  <a:pt x="9" y="773"/>
                  <a:pt x="9" y="773"/>
                  <a:pt x="9" y="773"/>
                </a:cubicBezTo>
                <a:cubicBezTo>
                  <a:pt x="13" y="772"/>
                  <a:pt x="13" y="772"/>
                  <a:pt x="13" y="772"/>
                </a:cubicBezTo>
                <a:cubicBezTo>
                  <a:pt x="10" y="767"/>
                  <a:pt x="10" y="767"/>
                  <a:pt x="10" y="767"/>
                </a:cubicBezTo>
                <a:cubicBezTo>
                  <a:pt x="14" y="764"/>
                  <a:pt x="14" y="764"/>
                  <a:pt x="14" y="764"/>
                </a:cubicBezTo>
                <a:cubicBezTo>
                  <a:pt x="15" y="764"/>
                  <a:pt x="15" y="764"/>
                  <a:pt x="15" y="764"/>
                </a:cubicBezTo>
                <a:cubicBezTo>
                  <a:pt x="14" y="766"/>
                  <a:pt x="14" y="766"/>
                  <a:pt x="14" y="766"/>
                </a:cubicBezTo>
                <a:lnTo>
                  <a:pt x="15" y="768"/>
                </a:lnTo>
                <a:close/>
                <a:moveTo>
                  <a:pt x="29" y="766"/>
                </a:moveTo>
                <a:cubicBezTo>
                  <a:pt x="33" y="764"/>
                  <a:pt x="33" y="764"/>
                  <a:pt x="33" y="764"/>
                </a:cubicBezTo>
                <a:cubicBezTo>
                  <a:pt x="27" y="759"/>
                  <a:pt x="27" y="759"/>
                  <a:pt x="27" y="759"/>
                </a:cubicBezTo>
                <a:cubicBezTo>
                  <a:pt x="25" y="761"/>
                  <a:pt x="25" y="761"/>
                  <a:pt x="25" y="761"/>
                </a:cubicBezTo>
                <a:lnTo>
                  <a:pt x="29" y="766"/>
                </a:lnTo>
                <a:close/>
                <a:moveTo>
                  <a:pt x="28" y="743"/>
                </a:moveTo>
                <a:cubicBezTo>
                  <a:pt x="23" y="744"/>
                  <a:pt x="23" y="744"/>
                  <a:pt x="23" y="744"/>
                </a:cubicBezTo>
                <a:cubicBezTo>
                  <a:pt x="23" y="747"/>
                  <a:pt x="23" y="747"/>
                  <a:pt x="23" y="747"/>
                </a:cubicBezTo>
                <a:cubicBezTo>
                  <a:pt x="20" y="749"/>
                  <a:pt x="20" y="749"/>
                  <a:pt x="20" y="749"/>
                </a:cubicBezTo>
                <a:cubicBezTo>
                  <a:pt x="23" y="751"/>
                  <a:pt x="23" y="751"/>
                  <a:pt x="23" y="751"/>
                </a:cubicBezTo>
                <a:cubicBezTo>
                  <a:pt x="25" y="754"/>
                  <a:pt x="25" y="754"/>
                  <a:pt x="25" y="754"/>
                </a:cubicBezTo>
                <a:cubicBezTo>
                  <a:pt x="27" y="754"/>
                  <a:pt x="27" y="754"/>
                  <a:pt x="27" y="754"/>
                </a:cubicBezTo>
                <a:cubicBezTo>
                  <a:pt x="27" y="751"/>
                  <a:pt x="27" y="751"/>
                  <a:pt x="27" y="751"/>
                </a:cubicBezTo>
                <a:cubicBezTo>
                  <a:pt x="29" y="749"/>
                  <a:pt x="29" y="749"/>
                  <a:pt x="29" y="749"/>
                </a:cubicBezTo>
                <a:lnTo>
                  <a:pt x="28" y="743"/>
                </a:lnTo>
                <a:close/>
                <a:moveTo>
                  <a:pt x="19" y="743"/>
                </a:moveTo>
                <a:cubicBezTo>
                  <a:pt x="16" y="746"/>
                  <a:pt x="19" y="747"/>
                  <a:pt x="20" y="746"/>
                </a:cubicBezTo>
                <a:cubicBezTo>
                  <a:pt x="23" y="744"/>
                  <a:pt x="22" y="740"/>
                  <a:pt x="19" y="743"/>
                </a:cubicBezTo>
                <a:close/>
                <a:moveTo>
                  <a:pt x="10" y="738"/>
                </a:moveTo>
                <a:cubicBezTo>
                  <a:pt x="11" y="740"/>
                  <a:pt x="11" y="740"/>
                  <a:pt x="11" y="740"/>
                </a:cubicBezTo>
                <a:cubicBezTo>
                  <a:pt x="12" y="740"/>
                  <a:pt x="12" y="740"/>
                  <a:pt x="12" y="740"/>
                </a:cubicBezTo>
                <a:cubicBezTo>
                  <a:pt x="14" y="743"/>
                  <a:pt x="14" y="743"/>
                  <a:pt x="14" y="743"/>
                </a:cubicBezTo>
                <a:cubicBezTo>
                  <a:pt x="12" y="745"/>
                  <a:pt x="12" y="745"/>
                  <a:pt x="12" y="745"/>
                </a:cubicBezTo>
                <a:cubicBezTo>
                  <a:pt x="15" y="746"/>
                  <a:pt x="15" y="746"/>
                  <a:pt x="15" y="746"/>
                </a:cubicBezTo>
                <a:cubicBezTo>
                  <a:pt x="16" y="742"/>
                  <a:pt x="16" y="742"/>
                  <a:pt x="16" y="742"/>
                </a:cubicBezTo>
                <a:cubicBezTo>
                  <a:pt x="12" y="737"/>
                  <a:pt x="12" y="737"/>
                  <a:pt x="12" y="737"/>
                </a:cubicBezTo>
                <a:lnTo>
                  <a:pt x="10" y="738"/>
                </a:lnTo>
                <a:close/>
                <a:moveTo>
                  <a:pt x="13" y="749"/>
                </a:moveTo>
                <a:cubicBezTo>
                  <a:pt x="11" y="746"/>
                  <a:pt x="11" y="746"/>
                  <a:pt x="11" y="746"/>
                </a:cubicBezTo>
                <a:cubicBezTo>
                  <a:pt x="8" y="749"/>
                  <a:pt x="8" y="749"/>
                  <a:pt x="8" y="749"/>
                </a:cubicBezTo>
                <a:cubicBezTo>
                  <a:pt x="9" y="751"/>
                  <a:pt x="9" y="751"/>
                  <a:pt x="9" y="751"/>
                </a:cubicBezTo>
                <a:lnTo>
                  <a:pt x="13" y="749"/>
                </a:lnTo>
                <a:close/>
                <a:moveTo>
                  <a:pt x="41" y="738"/>
                </a:moveTo>
                <a:cubicBezTo>
                  <a:pt x="39" y="740"/>
                  <a:pt x="39" y="740"/>
                  <a:pt x="39" y="740"/>
                </a:cubicBezTo>
                <a:cubicBezTo>
                  <a:pt x="40" y="744"/>
                  <a:pt x="40" y="744"/>
                  <a:pt x="40" y="744"/>
                </a:cubicBezTo>
                <a:cubicBezTo>
                  <a:pt x="43" y="741"/>
                  <a:pt x="43" y="741"/>
                  <a:pt x="43" y="741"/>
                </a:cubicBezTo>
                <a:lnTo>
                  <a:pt x="41" y="738"/>
                </a:lnTo>
                <a:close/>
                <a:moveTo>
                  <a:pt x="9" y="733"/>
                </a:moveTo>
                <a:cubicBezTo>
                  <a:pt x="11" y="734"/>
                  <a:pt x="13" y="734"/>
                  <a:pt x="13" y="734"/>
                </a:cubicBezTo>
                <a:cubicBezTo>
                  <a:pt x="11" y="729"/>
                  <a:pt x="11" y="729"/>
                  <a:pt x="11" y="729"/>
                </a:cubicBezTo>
                <a:cubicBezTo>
                  <a:pt x="13" y="727"/>
                  <a:pt x="13" y="727"/>
                  <a:pt x="13" y="727"/>
                </a:cubicBezTo>
                <a:cubicBezTo>
                  <a:pt x="10" y="719"/>
                  <a:pt x="10" y="719"/>
                  <a:pt x="10" y="719"/>
                </a:cubicBezTo>
                <a:cubicBezTo>
                  <a:pt x="9" y="722"/>
                  <a:pt x="9" y="722"/>
                  <a:pt x="9" y="722"/>
                </a:cubicBezTo>
                <a:cubicBezTo>
                  <a:pt x="11" y="726"/>
                  <a:pt x="11" y="726"/>
                  <a:pt x="11" y="726"/>
                </a:cubicBezTo>
                <a:cubicBezTo>
                  <a:pt x="7" y="727"/>
                  <a:pt x="7" y="727"/>
                  <a:pt x="7" y="727"/>
                </a:cubicBezTo>
                <a:cubicBezTo>
                  <a:pt x="7" y="727"/>
                  <a:pt x="7" y="731"/>
                  <a:pt x="9" y="733"/>
                </a:cubicBezTo>
                <a:close/>
                <a:moveTo>
                  <a:pt x="16" y="715"/>
                </a:moveTo>
                <a:cubicBezTo>
                  <a:pt x="10" y="711"/>
                  <a:pt x="10" y="711"/>
                  <a:pt x="10" y="711"/>
                </a:cubicBezTo>
                <a:cubicBezTo>
                  <a:pt x="9" y="712"/>
                  <a:pt x="9" y="712"/>
                  <a:pt x="9" y="712"/>
                </a:cubicBezTo>
                <a:cubicBezTo>
                  <a:pt x="12" y="714"/>
                  <a:pt x="12" y="714"/>
                  <a:pt x="12" y="714"/>
                </a:cubicBezTo>
                <a:cubicBezTo>
                  <a:pt x="12" y="718"/>
                  <a:pt x="12" y="718"/>
                  <a:pt x="12" y="718"/>
                </a:cubicBezTo>
                <a:cubicBezTo>
                  <a:pt x="14" y="721"/>
                  <a:pt x="14" y="721"/>
                  <a:pt x="14" y="721"/>
                </a:cubicBezTo>
                <a:cubicBezTo>
                  <a:pt x="17" y="721"/>
                  <a:pt x="17" y="721"/>
                  <a:pt x="17" y="721"/>
                </a:cubicBezTo>
                <a:lnTo>
                  <a:pt x="16" y="715"/>
                </a:lnTo>
                <a:close/>
                <a:moveTo>
                  <a:pt x="24" y="713"/>
                </a:moveTo>
                <a:cubicBezTo>
                  <a:pt x="28" y="719"/>
                  <a:pt x="28" y="719"/>
                  <a:pt x="28" y="719"/>
                </a:cubicBezTo>
                <a:cubicBezTo>
                  <a:pt x="32" y="717"/>
                  <a:pt x="32" y="717"/>
                  <a:pt x="32" y="717"/>
                </a:cubicBezTo>
                <a:cubicBezTo>
                  <a:pt x="34" y="706"/>
                  <a:pt x="34" y="706"/>
                  <a:pt x="34" y="706"/>
                </a:cubicBezTo>
                <a:cubicBezTo>
                  <a:pt x="33" y="705"/>
                  <a:pt x="33" y="705"/>
                  <a:pt x="33" y="705"/>
                </a:cubicBezTo>
                <a:cubicBezTo>
                  <a:pt x="29" y="710"/>
                  <a:pt x="29" y="710"/>
                  <a:pt x="29" y="710"/>
                </a:cubicBezTo>
                <a:cubicBezTo>
                  <a:pt x="29" y="710"/>
                  <a:pt x="28" y="710"/>
                  <a:pt x="26" y="711"/>
                </a:cubicBezTo>
                <a:cubicBezTo>
                  <a:pt x="24" y="711"/>
                  <a:pt x="24" y="713"/>
                  <a:pt x="24" y="713"/>
                </a:cubicBezTo>
                <a:close/>
                <a:moveTo>
                  <a:pt x="22" y="703"/>
                </a:moveTo>
                <a:cubicBezTo>
                  <a:pt x="13" y="694"/>
                  <a:pt x="13" y="694"/>
                  <a:pt x="13" y="694"/>
                </a:cubicBezTo>
                <a:cubicBezTo>
                  <a:pt x="12" y="695"/>
                  <a:pt x="12" y="695"/>
                  <a:pt x="12" y="695"/>
                </a:cubicBezTo>
                <a:cubicBezTo>
                  <a:pt x="18" y="703"/>
                  <a:pt x="18" y="703"/>
                  <a:pt x="18" y="703"/>
                </a:cubicBezTo>
                <a:cubicBezTo>
                  <a:pt x="17" y="705"/>
                  <a:pt x="17" y="705"/>
                  <a:pt x="17" y="705"/>
                </a:cubicBezTo>
                <a:cubicBezTo>
                  <a:pt x="15" y="704"/>
                  <a:pt x="15" y="704"/>
                  <a:pt x="15" y="704"/>
                </a:cubicBezTo>
                <a:cubicBezTo>
                  <a:pt x="20" y="711"/>
                  <a:pt x="20" y="711"/>
                  <a:pt x="20" y="711"/>
                </a:cubicBezTo>
                <a:cubicBezTo>
                  <a:pt x="23" y="711"/>
                  <a:pt x="25" y="708"/>
                  <a:pt x="25" y="708"/>
                </a:cubicBezTo>
                <a:cubicBezTo>
                  <a:pt x="23" y="705"/>
                  <a:pt x="23" y="705"/>
                  <a:pt x="23" y="705"/>
                </a:cubicBezTo>
                <a:lnTo>
                  <a:pt x="22" y="703"/>
                </a:lnTo>
                <a:close/>
                <a:moveTo>
                  <a:pt x="9" y="699"/>
                </a:moveTo>
                <a:cubicBezTo>
                  <a:pt x="8" y="699"/>
                  <a:pt x="8" y="699"/>
                  <a:pt x="8" y="699"/>
                </a:cubicBezTo>
                <a:cubicBezTo>
                  <a:pt x="8" y="699"/>
                  <a:pt x="10" y="703"/>
                  <a:pt x="11" y="704"/>
                </a:cubicBezTo>
                <a:cubicBezTo>
                  <a:pt x="12" y="705"/>
                  <a:pt x="14" y="707"/>
                  <a:pt x="14" y="707"/>
                </a:cubicBezTo>
                <a:cubicBezTo>
                  <a:pt x="14" y="707"/>
                  <a:pt x="15" y="705"/>
                  <a:pt x="13" y="703"/>
                </a:cubicBezTo>
                <a:cubicBezTo>
                  <a:pt x="12" y="701"/>
                  <a:pt x="9" y="699"/>
                  <a:pt x="9" y="699"/>
                </a:cubicBezTo>
                <a:close/>
                <a:moveTo>
                  <a:pt x="10" y="707"/>
                </a:moveTo>
                <a:cubicBezTo>
                  <a:pt x="9" y="707"/>
                  <a:pt x="10" y="709"/>
                  <a:pt x="11" y="710"/>
                </a:cubicBezTo>
                <a:cubicBezTo>
                  <a:pt x="12" y="710"/>
                  <a:pt x="16" y="712"/>
                  <a:pt x="16" y="712"/>
                </a:cubicBezTo>
                <a:cubicBezTo>
                  <a:pt x="16" y="710"/>
                  <a:pt x="16" y="710"/>
                  <a:pt x="16" y="710"/>
                </a:cubicBezTo>
                <a:cubicBezTo>
                  <a:pt x="16" y="710"/>
                  <a:pt x="11" y="707"/>
                  <a:pt x="10" y="707"/>
                </a:cubicBezTo>
                <a:close/>
                <a:moveTo>
                  <a:pt x="9" y="693"/>
                </a:moveTo>
                <a:cubicBezTo>
                  <a:pt x="7" y="695"/>
                  <a:pt x="7" y="695"/>
                  <a:pt x="7" y="695"/>
                </a:cubicBezTo>
                <a:cubicBezTo>
                  <a:pt x="11" y="698"/>
                  <a:pt x="11" y="698"/>
                  <a:pt x="11" y="698"/>
                </a:cubicBezTo>
                <a:lnTo>
                  <a:pt x="9" y="693"/>
                </a:lnTo>
                <a:close/>
                <a:moveTo>
                  <a:pt x="10" y="692"/>
                </a:moveTo>
                <a:cubicBezTo>
                  <a:pt x="9" y="687"/>
                  <a:pt x="9" y="687"/>
                  <a:pt x="9" y="687"/>
                </a:cubicBezTo>
                <a:cubicBezTo>
                  <a:pt x="7" y="689"/>
                  <a:pt x="7" y="689"/>
                  <a:pt x="7" y="689"/>
                </a:cubicBezTo>
                <a:lnTo>
                  <a:pt x="10" y="692"/>
                </a:lnTo>
                <a:close/>
                <a:moveTo>
                  <a:pt x="9" y="678"/>
                </a:moveTo>
                <a:cubicBezTo>
                  <a:pt x="11" y="676"/>
                  <a:pt x="11" y="676"/>
                  <a:pt x="11" y="676"/>
                </a:cubicBezTo>
                <a:cubicBezTo>
                  <a:pt x="12" y="678"/>
                  <a:pt x="12" y="678"/>
                  <a:pt x="12" y="678"/>
                </a:cubicBezTo>
                <a:cubicBezTo>
                  <a:pt x="12" y="678"/>
                  <a:pt x="15" y="676"/>
                  <a:pt x="15" y="674"/>
                </a:cubicBezTo>
                <a:cubicBezTo>
                  <a:pt x="15" y="671"/>
                  <a:pt x="12" y="670"/>
                  <a:pt x="12" y="670"/>
                </a:cubicBezTo>
                <a:cubicBezTo>
                  <a:pt x="10" y="671"/>
                  <a:pt x="10" y="671"/>
                  <a:pt x="10" y="671"/>
                </a:cubicBezTo>
                <a:cubicBezTo>
                  <a:pt x="10" y="671"/>
                  <a:pt x="8" y="675"/>
                  <a:pt x="9" y="678"/>
                </a:cubicBezTo>
                <a:close/>
                <a:moveTo>
                  <a:pt x="6" y="680"/>
                </a:moveTo>
                <a:cubicBezTo>
                  <a:pt x="7" y="680"/>
                  <a:pt x="7" y="680"/>
                  <a:pt x="7" y="680"/>
                </a:cubicBezTo>
                <a:cubicBezTo>
                  <a:pt x="8" y="676"/>
                  <a:pt x="8" y="676"/>
                  <a:pt x="8" y="676"/>
                </a:cubicBezTo>
                <a:cubicBezTo>
                  <a:pt x="7" y="676"/>
                  <a:pt x="7" y="676"/>
                  <a:pt x="7" y="676"/>
                </a:cubicBezTo>
                <a:lnTo>
                  <a:pt x="6" y="680"/>
                </a:lnTo>
                <a:close/>
                <a:moveTo>
                  <a:pt x="3" y="678"/>
                </a:moveTo>
                <a:cubicBezTo>
                  <a:pt x="0" y="678"/>
                  <a:pt x="1" y="681"/>
                  <a:pt x="2" y="681"/>
                </a:cubicBezTo>
                <a:cubicBezTo>
                  <a:pt x="4" y="682"/>
                  <a:pt x="7" y="677"/>
                  <a:pt x="3" y="678"/>
                </a:cubicBezTo>
                <a:close/>
                <a:moveTo>
                  <a:pt x="7" y="661"/>
                </a:moveTo>
                <a:cubicBezTo>
                  <a:pt x="3" y="661"/>
                  <a:pt x="4" y="663"/>
                  <a:pt x="6" y="663"/>
                </a:cubicBezTo>
                <a:cubicBezTo>
                  <a:pt x="9" y="663"/>
                  <a:pt x="10" y="662"/>
                  <a:pt x="7" y="661"/>
                </a:cubicBezTo>
                <a:close/>
                <a:moveTo>
                  <a:pt x="17" y="658"/>
                </a:moveTo>
                <a:cubicBezTo>
                  <a:pt x="14" y="657"/>
                  <a:pt x="14" y="657"/>
                  <a:pt x="14" y="657"/>
                </a:cubicBezTo>
                <a:cubicBezTo>
                  <a:pt x="11" y="660"/>
                  <a:pt x="11" y="660"/>
                  <a:pt x="11" y="660"/>
                </a:cubicBezTo>
                <a:cubicBezTo>
                  <a:pt x="13" y="662"/>
                  <a:pt x="13" y="662"/>
                  <a:pt x="13" y="662"/>
                </a:cubicBezTo>
                <a:lnTo>
                  <a:pt x="17" y="658"/>
                </a:lnTo>
                <a:close/>
                <a:moveTo>
                  <a:pt x="18" y="649"/>
                </a:moveTo>
                <a:cubicBezTo>
                  <a:pt x="14" y="646"/>
                  <a:pt x="14" y="646"/>
                  <a:pt x="14" y="646"/>
                </a:cubicBezTo>
                <a:cubicBezTo>
                  <a:pt x="15" y="650"/>
                  <a:pt x="15" y="650"/>
                  <a:pt x="15" y="650"/>
                </a:cubicBezTo>
                <a:lnTo>
                  <a:pt x="18" y="649"/>
                </a:lnTo>
                <a:close/>
                <a:moveTo>
                  <a:pt x="22" y="643"/>
                </a:moveTo>
                <a:cubicBezTo>
                  <a:pt x="17" y="645"/>
                  <a:pt x="17" y="645"/>
                  <a:pt x="17" y="645"/>
                </a:cubicBezTo>
                <a:cubicBezTo>
                  <a:pt x="22" y="647"/>
                  <a:pt x="22" y="647"/>
                  <a:pt x="22" y="647"/>
                </a:cubicBezTo>
                <a:lnTo>
                  <a:pt x="22" y="643"/>
                </a:lnTo>
                <a:close/>
                <a:moveTo>
                  <a:pt x="14" y="639"/>
                </a:moveTo>
                <a:cubicBezTo>
                  <a:pt x="14" y="635"/>
                  <a:pt x="11" y="635"/>
                  <a:pt x="12" y="638"/>
                </a:cubicBezTo>
                <a:cubicBezTo>
                  <a:pt x="12" y="641"/>
                  <a:pt x="14" y="641"/>
                  <a:pt x="14" y="639"/>
                </a:cubicBezTo>
                <a:close/>
                <a:moveTo>
                  <a:pt x="15" y="632"/>
                </a:moveTo>
                <a:cubicBezTo>
                  <a:pt x="24" y="629"/>
                  <a:pt x="24" y="629"/>
                  <a:pt x="24" y="629"/>
                </a:cubicBezTo>
                <a:cubicBezTo>
                  <a:pt x="25" y="626"/>
                  <a:pt x="25" y="626"/>
                  <a:pt x="25" y="626"/>
                </a:cubicBezTo>
                <a:cubicBezTo>
                  <a:pt x="19" y="626"/>
                  <a:pt x="19" y="626"/>
                  <a:pt x="19" y="626"/>
                </a:cubicBezTo>
                <a:cubicBezTo>
                  <a:pt x="15" y="623"/>
                  <a:pt x="15" y="623"/>
                  <a:pt x="15" y="623"/>
                </a:cubicBezTo>
                <a:cubicBezTo>
                  <a:pt x="15" y="626"/>
                  <a:pt x="15" y="626"/>
                  <a:pt x="15" y="626"/>
                </a:cubicBezTo>
                <a:cubicBezTo>
                  <a:pt x="12" y="627"/>
                  <a:pt x="12" y="627"/>
                  <a:pt x="12" y="627"/>
                </a:cubicBezTo>
                <a:cubicBezTo>
                  <a:pt x="16" y="628"/>
                  <a:pt x="16" y="628"/>
                  <a:pt x="16" y="628"/>
                </a:cubicBezTo>
                <a:lnTo>
                  <a:pt x="15" y="632"/>
                </a:lnTo>
                <a:close/>
                <a:moveTo>
                  <a:pt x="12" y="630"/>
                </a:moveTo>
                <a:cubicBezTo>
                  <a:pt x="13" y="632"/>
                  <a:pt x="13" y="632"/>
                  <a:pt x="13" y="632"/>
                </a:cubicBezTo>
                <a:cubicBezTo>
                  <a:pt x="14" y="633"/>
                  <a:pt x="14" y="633"/>
                  <a:pt x="14" y="633"/>
                </a:cubicBezTo>
                <a:cubicBezTo>
                  <a:pt x="14" y="629"/>
                  <a:pt x="14" y="629"/>
                  <a:pt x="14" y="629"/>
                </a:cubicBezTo>
                <a:lnTo>
                  <a:pt x="12" y="630"/>
                </a:lnTo>
                <a:close/>
                <a:moveTo>
                  <a:pt x="20" y="618"/>
                </a:moveTo>
                <a:cubicBezTo>
                  <a:pt x="22" y="619"/>
                  <a:pt x="22" y="623"/>
                  <a:pt x="22" y="623"/>
                </a:cubicBezTo>
                <a:cubicBezTo>
                  <a:pt x="25" y="623"/>
                  <a:pt x="25" y="623"/>
                  <a:pt x="25" y="623"/>
                </a:cubicBezTo>
                <a:cubicBezTo>
                  <a:pt x="25" y="616"/>
                  <a:pt x="25" y="616"/>
                  <a:pt x="25" y="616"/>
                </a:cubicBezTo>
                <a:cubicBezTo>
                  <a:pt x="20" y="615"/>
                  <a:pt x="20" y="615"/>
                  <a:pt x="20" y="615"/>
                </a:cubicBezTo>
                <a:cubicBezTo>
                  <a:pt x="20" y="615"/>
                  <a:pt x="18" y="617"/>
                  <a:pt x="20" y="618"/>
                </a:cubicBezTo>
                <a:close/>
                <a:moveTo>
                  <a:pt x="36" y="604"/>
                </a:moveTo>
                <a:cubicBezTo>
                  <a:pt x="36" y="601"/>
                  <a:pt x="36" y="601"/>
                  <a:pt x="36" y="601"/>
                </a:cubicBezTo>
                <a:cubicBezTo>
                  <a:pt x="34" y="602"/>
                  <a:pt x="34" y="602"/>
                  <a:pt x="34" y="602"/>
                </a:cubicBezTo>
                <a:cubicBezTo>
                  <a:pt x="34" y="604"/>
                  <a:pt x="34" y="604"/>
                  <a:pt x="34" y="604"/>
                </a:cubicBezTo>
                <a:lnTo>
                  <a:pt x="36" y="604"/>
                </a:lnTo>
                <a:close/>
                <a:moveTo>
                  <a:pt x="45" y="607"/>
                </a:moveTo>
                <a:cubicBezTo>
                  <a:pt x="48" y="605"/>
                  <a:pt x="48" y="601"/>
                  <a:pt x="44" y="600"/>
                </a:cubicBezTo>
                <a:cubicBezTo>
                  <a:pt x="40" y="598"/>
                  <a:pt x="40" y="603"/>
                  <a:pt x="40" y="603"/>
                </a:cubicBezTo>
                <a:cubicBezTo>
                  <a:pt x="39" y="604"/>
                  <a:pt x="39" y="604"/>
                  <a:pt x="39" y="604"/>
                </a:cubicBezTo>
                <a:cubicBezTo>
                  <a:pt x="39" y="607"/>
                  <a:pt x="42" y="608"/>
                  <a:pt x="45" y="607"/>
                </a:cubicBezTo>
                <a:close/>
                <a:moveTo>
                  <a:pt x="42" y="598"/>
                </a:moveTo>
                <a:cubicBezTo>
                  <a:pt x="45" y="598"/>
                  <a:pt x="45" y="598"/>
                  <a:pt x="45" y="598"/>
                </a:cubicBezTo>
                <a:cubicBezTo>
                  <a:pt x="46" y="596"/>
                  <a:pt x="46" y="596"/>
                  <a:pt x="46" y="596"/>
                </a:cubicBezTo>
                <a:cubicBezTo>
                  <a:pt x="43" y="593"/>
                  <a:pt x="43" y="593"/>
                  <a:pt x="43" y="593"/>
                </a:cubicBezTo>
                <a:cubicBezTo>
                  <a:pt x="41" y="593"/>
                  <a:pt x="41" y="593"/>
                  <a:pt x="41" y="593"/>
                </a:cubicBezTo>
                <a:cubicBezTo>
                  <a:pt x="42" y="596"/>
                  <a:pt x="42" y="596"/>
                  <a:pt x="42" y="596"/>
                </a:cubicBezTo>
                <a:lnTo>
                  <a:pt x="42" y="598"/>
                </a:lnTo>
                <a:close/>
                <a:moveTo>
                  <a:pt x="53" y="593"/>
                </a:moveTo>
                <a:cubicBezTo>
                  <a:pt x="49" y="594"/>
                  <a:pt x="49" y="594"/>
                  <a:pt x="49" y="594"/>
                </a:cubicBezTo>
                <a:cubicBezTo>
                  <a:pt x="49" y="603"/>
                  <a:pt x="49" y="603"/>
                  <a:pt x="49" y="603"/>
                </a:cubicBezTo>
                <a:cubicBezTo>
                  <a:pt x="57" y="598"/>
                  <a:pt x="57" y="598"/>
                  <a:pt x="57" y="598"/>
                </a:cubicBezTo>
                <a:lnTo>
                  <a:pt x="53" y="593"/>
                </a:lnTo>
                <a:close/>
                <a:moveTo>
                  <a:pt x="57" y="593"/>
                </a:moveTo>
                <a:cubicBezTo>
                  <a:pt x="60" y="596"/>
                  <a:pt x="60" y="596"/>
                  <a:pt x="60" y="596"/>
                </a:cubicBezTo>
                <a:cubicBezTo>
                  <a:pt x="65" y="594"/>
                  <a:pt x="65" y="594"/>
                  <a:pt x="65" y="594"/>
                </a:cubicBezTo>
                <a:cubicBezTo>
                  <a:pt x="61" y="592"/>
                  <a:pt x="61" y="592"/>
                  <a:pt x="61" y="592"/>
                </a:cubicBezTo>
                <a:lnTo>
                  <a:pt x="57" y="593"/>
                </a:lnTo>
                <a:close/>
                <a:moveTo>
                  <a:pt x="55" y="587"/>
                </a:moveTo>
                <a:cubicBezTo>
                  <a:pt x="51" y="591"/>
                  <a:pt x="51" y="591"/>
                  <a:pt x="51" y="591"/>
                </a:cubicBezTo>
                <a:cubicBezTo>
                  <a:pt x="58" y="591"/>
                  <a:pt x="58" y="591"/>
                  <a:pt x="58" y="591"/>
                </a:cubicBezTo>
                <a:lnTo>
                  <a:pt x="55" y="587"/>
                </a:lnTo>
                <a:close/>
                <a:moveTo>
                  <a:pt x="57" y="586"/>
                </a:moveTo>
                <a:cubicBezTo>
                  <a:pt x="59" y="586"/>
                  <a:pt x="61" y="581"/>
                  <a:pt x="58" y="582"/>
                </a:cubicBezTo>
                <a:cubicBezTo>
                  <a:pt x="55" y="583"/>
                  <a:pt x="56" y="586"/>
                  <a:pt x="57" y="586"/>
                </a:cubicBezTo>
                <a:close/>
                <a:moveTo>
                  <a:pt x="63" y="580"/>
                </a:moveTo>
                <a:cubicBezTo>
                  <a:pt x="59" y="579"/>
                  <a:pt x="59" y="579"/>
                  <a:pt x="59" y="579"/>
                </a:cubicBezTo>
                <a:cubicBezTo>
                  <a:pt x="62" y="582"/>
                  <a:pt x="62" y="582"/>
                  <a:pt x="62" y="582"/>
                </a:cubicBezTo>
                <a:lnTo>
                  <a:pt x="63" y="580"/>
                </a:lnTo>
                <a:close/>
                <a:moveTo>
                  <a:pt x="63" y="577"/>
                </a:moveTo>
                <a:cubicBezTo>
                  <a:pt x="62" y="578"/>
                  <a:pt x="62" y="578"/>
                  <a:pt x="62" y="578"/>
                </a:cubicBezTo>
                <a:cubicBezTo>
                  <a:pt x="65" y="580"/>
                  <a:pt x="65" y="580"/>
                  <a:pt x="65" y="580"/>
                </a:cubicBezTo>
                <a:lnTo>
                  <a:pt x="63" y="577"/>
                </a:lnTo>
                <a:close/>
                <a:moveTo>
                  <a:pt x="71" y="575"/>
                </a:moveTo>
                <a:cubicBezTo>
                  <a:pt x="71" y="571"/>
                  <a:pt x="71" y="571"/>
                  <a:pt x="71" y="571"/>
                </a:cubicBezTo>
                <a:cubicBezTo>
                  <a:pt x="69" y="571"/>
                  <a:pt x="69" y="571"/>
                  <a:pt x="69" y="571"/>
                </a:cubicBezTo>
                <a:cubicBezTo>
                  <a:pt x="69" y="575"/>
                  <a:pt x="69" y="575"/>
                  <a:pt x="69" y="575"/>
                </a:cubicBezTo>
                <a:lnTo>
                  <a:pt x="71" y="575"/>
                </a:lnTo>
                <a:close/>
                <a:moveTo>
                  <a:pt x="80" y="578"/>
                </a:moveTo>
                <a:cubicBezTo>
                  <a:pt x="85" y="576"/>
                  <a:pt x="85" y="575"/>
                  <a:pt x="82" y="575"/>
                </a:cubicBezTo>
                <a:cubicBezTo>
                  <a:pt x="78" y="573"/>
                  <a:pt x="77" y="576"/>
                  <a:pt x="77" y="577"/>
                </a:cubicBezTo>
                <a:cubicBezTo>
                  <a:pt x="77" y="578"/>
                  <a:pt x="80" y="578"/>
                  <a:pt x="80" y="578"/>
                </a:cubicBezTo>
                <a:close/>
                <a:moveTo>
                  <a:pt x="87" y="568"/>
                </a:moveTo>
                <a:cubicBezTo>
                  <a:pt x="82" y="567"/>
                  <a:pt x="82" y="567"/>
                  <a:pt x="82" y="567"/>
                </a:cubicBezTo>
                <a:cubicBezTo>
                  <a:pt x="80" y="568"/>
                  <a:pt x="80" y="568"/>
                  <a:pt x="80" y="568"/>
                </a:cubicBezTo>
                <a:cubicBezTo>
                  <a:pt x="83" y="571"/>
                  <a:pt x="83" y="571"/>
                  <a:pt x="83" y="571"/>
                </a:cubicBezTo>
                <a:lnTo>
                  <a:pt x="87" y="568"/>
                </a:lnTo>
                <a:close/>
                <a:moveTo>
                  <a:pt x="110" y="557"/>
                </a:moveTo>
                <a:cubicBezTo>
                  <a:pt x="109" y="551"/>
                  <a:pt x="109" y="551"/>
                  <a:pt x="109" y="551"/>
                </a:cubicBezTo>
                <a:cubicBezTo>
                  <a:pt x="106" y="551"/>
                  <a:pt x="106" y="551"/>
                  <a:pt x="106" y="551"/>
                </a:cubicBezTo>
                <a:cubicBezTo>
                  <a:pt x="107" y="554"/>
                  <a:pt x="107" y="554"/>
                  <a:pt x="107" y="554"/>
                </a:cubicBezTo>
                <a:cubicBezTo>
                  <a:pt x="104" y="554"/>
                  <a:pt x="104" y="554"/>
                  <a:pt x="104" y="554"/>
                </a:cubicBezTo>
                <a:cubicBezTo>
                  <a:pt x="100" y="558"/>
                  <a:pt x="100" y="558"/>
                  <a:pt x="100" y="558"/>
                </a:cubicBezTo>
                <a:cubicBezTo>
                  <a:pt x="105" y="562"/>
                  <a:pt x="105" y="562"/>
                  <a:pt x="105" y="562"/>
                </a:cubicBezTo>
                <a:lnTo>
                  <a:pt x="110" y="557"/>
                </a:lnTo>
                <a:close/>
                <a:moveTo>
                  <a:pt x="116" y="555"/>
                </a:moveTo>
                <a:cubicBezTo>
                  <a:pt x="116" y="552"/>
                  <a:pt x="116" y="552"/>
                  <a:pt x="116" y="552"/>
                </a:cubicBezTo>
                <a:cubicBezTo>
                  <a:pt x="111" y="553"/>
                  <a:pt x="111" y="553"/>
                  <a:pt x="111" y="553"/>
                </a:cubicBezTo>
                <a:cubicBezTo>
                  <a:pt x="112" y="557"/>
                  <a:pt x="112" y="557"/>
                  <a:pt x="112" y="557"/>
                </a:cubicBezTo>
                <a:lnTo>
                  <a:pt x="116" y="555"/>
                </a:lnTo>
                <a:close/>
                <a:moveTo>
                  <a:pt x="113" y="548"/>
                </a:moveTo>
                <a:cubicBezTo>
                  <a:pt x="111" y="552"/>
                  <a:pt x="111" y="552"/>
                  <a:pt x="111" y="552"/>
                </a:cubicBezTo>
                <a:cubicBezTo>
                  <a:pt x="115" y="551"/>
                  <a:pt x="115" y="551"/>
                  <a:pt x="115" y="551"/>
                </a:cubicBezTo>
                <a:lnTo>
                  <a:pt x="113" y="548"/>
                </a:lnTo>
                <a:close/>
                <a:moveTo>
                  <a:pt x="124" y="545"/>
                </a:moveTo>
                <a:cubicBezTo>
                  <a:pt x="117" y="545"/>
                  <a:pt x="121" y="549"/>
                  <a:pt x="123" y="549"/>
                </a:cubicBezTo>
                <a:cubicBezTo>
                  <a:pt x="126" y="550"/>
                  <a:pt x="130" y="545"/>
                  <a:pt x="124" y="545"/>
                </a:cubicBezTo>
                <a:close/>
                <a:moveTo>
                  <a:pt x="135" y="547"/>
                </a:moveTo>
                <a:cubicBezTo>
                  <a:pt x="133" y="542"/>
                  <a:pt x="133" y="542"/>
                  <a:pt x="133" y="542"/>
                </a:cubicBezTo>
                <a:cubicBezTo>
                  <a:pt x="132" y="544"/>
                  <a:pt x="132" y="544"/>
                  <a:pt x="132" y="544"/>
                </a:cubicBezTo>
                <a:cubicBezTo>
                  <a:pt x="129" y="541"/>
                  <a:pt x="129" y="541"/>
                  <a:pt x="129" y="541"/>
                </a:cubicBezTo>
                <a:cubicBezTo>
                  <a:pt x="127" y="542"/>
                  <a:pt x="127" y="542"/>
                  <a:pt x="127" y="542"/>
                </a:cubicBezTo>
                <a:cubicBezTo>
                  <a:pt x="132" y="549"/>
                  <a:pt x="132" y="549"/>
                  <a:pt x="132" y="549"/>
                </a:cubicBezTo>
                <a:lnTo>
                  <a:pt x="135" y="547"/>
                </a:lnTo>
                <a:close/>
                <a:moveTo>
                  <a:pt x="118" y="535"/>
                </a:moveTo>
                <a:cubicBezTo>
                  <a:pt x="123" y="537"/>
                  <a:pt x="123" y="537"/>
                  <a:pt x="123" y="537"/>
                </a:cubicBezTo>
                <a:cubicBezTo>
                  <a:pt x="127" y="536"/>
                  <a:pt x="127" y="536"/>
                  <a:pt x="127" y="536"/>
                </a:cubicBezTo>
                <a:cubicBezTo>
                  <a:pt x="127" y="536"/>
                  <a:pt x="127" y="529"/>
                  <a:pt x="123" y="530"/>
                </a:cubicBezTo>
                <a:cubicBezTo>
                  <a:pt x="117" y="530"/>
                  <a:pt x="115" y="531"/>
                  <a:pt x="115" y="531"/>
                </a:cubicBezTo>
                <a:cubicBezTo>
                  <a:pt x="116" y="535"/>
                  <a:pt x="116" y="535"/>
                  <a:pt x="116" y="535"/>
                </a:cubicBezTo>
                <a:lnTo>
                  <a:pt x="118" y="535"/>
                </a:lnTo>
                <a:close/>
                <a:moveTo>
                  <a:pt x="138" y="522"/>
                </a:moveTo>
                <a:cubicBezTo>
                  <a:pt x="138" y="522"/>
                  <a:pt x="131" y="524"/>
                  <a:pt x="131" y="528"/>
                </a:cubicBezTo>
                <a:cubicBezTo>
                  <a:pt x="131" y="533"/>
                  <a:pt x="138" y="530"/>
                  <a:pt x="145" y="529"/>
                </a:cubicBezTo>
                <a:cubicBezTo>
                  <a:pt x="154" y="526"/>
                  <a:pt x="158" y="523"/>
                  <a:pt x="156" y="522"/>
                </a:cubicBezTo>
                <a:cubicBezTo>
                  <a:pt x="154" y="521"/>
                  <a:pt x="150" y="521"/>
                  <a:pt x="150" y="521"/>
                </a:cubicBezTo>
                <a:cubicBezTo>
                  <a:pt x="150" y="518"/>
                  <a:pt x="150" y="518"/>
                  <a:pt x="150" y="518"/>
                </a:cubicBezTo>
                <a:cubicBezTo>
                  <a:pt x="150" y="518"/>
                  <a:pt x="147" y="518"/>
                  <a:pt x="143" y="519"/>
                </a:cubicBezTo>
                <a:cubicBezTo>
                  <a:pt x="139" y="519"/>
                  <a:pt x="138" y="522"/>
                  <a:pt x="138" y="522"/>
                </a:cubicBezTo>
                <a:close/>
                <a:moveTo>
                  <a:pt x="139" y="516"/>
                </a:moveTo>
                <a:cubicBezTo>
                  <a:pt x="147" y="514"/>
                  <a:pt x="147" y="514"/>
                  <a:pt x="147" y="514"/>
                </a:cubicBezTo>
                <a:cubicBezTo>
                  <a:pt x="146" y="508"/>
                  <a:pt x="146" y="508"/>
                  <a:pt x="146" y="508"/>
                </a:cubicBezTo>
                <a:cubicBezTo>
                  <a:pt x="146" y="508"/>
                  <a:pt x="142" y="513"/>
                  <a:pt x="139" y="513"/>
                </a:cubicBezTo>
                <a:cubicBezTo>
                  <a:pt x="137" y="514"/>
                  <a:pt x="131" y="515"/>
                  <a:pt x="131" y="515"/>
                </a:cubicBezTo>
                <a:cubicBezTo>
                  <a:pt x="132" y="516"/>
                  <a:pt x="132" y="516"/>
                  <a:pt x="132" y="516"/>
                </a:cubicBezTo>
                <a:lnTo>
                  <a:pt x="139" y="516"/>
                </a:lnTo>
                <a:close/>
                <a:moveTo>
                  <a:pt x="159" y="517"/>
                </a:moveTo>
                <a:cubicBezTo>
                  <a:pt x="154" y="518"/>
                  <a:pt x="154" y="518"/>
                  <a:pt x="154" y="518"/>
                </a:cubicBezTo>
                <a:cubicBezTo>
                  <a:pt x="153" y="519"/>
                  <a:pt x="153" y="519"/>
                  <a:pt x="153" y="519"/>
                </a:cubicBezTo>
                <a:cubicBezTo>
                  <a:pt x="159" y="519"/>
                  <a:pt x="159" y="519"/>
                  <a:pt x="159" y="519"/>
                </a:cubicBezTo>
                <a:lnTo>
                  <a:pt x="159" y="517"/>
                </a:lnTo>
                <a:close/>
                <a:moveTo>
                  <a:pt x="162" y="515"/>
                </a:moveTo>
                <a:cubicBezTo>
                  <a:pt x="162" y="521"/>
                  <a:pt x="162" y="521"/>
                  <a:pt x="162" y="521"/>
                </a:cubicBezTo>
                <a:cubicBezTo>
                  <a:pt x="166" y="519"/>
                  <a:pt x="166" y="519"/>
                  <a:pt x="166" y="519"/>
                </a:cubicBezTo>
                <a:lnTo>
                  <a:pt x="162" y="515"/>
                </a:lnTo>
                <a:close/>
                <a:moveTo>
                  <a:pt x="235" y="425"/>
                </a:moveTo>
                <a:cubicBezTo>
                  <a:pt x="235" y="425"/>
                  <a:pt x="232" y="424"/>
                  <a:pt x="230" y="425"/>
                </a:cubicBezTo>
                <a:cubicBezTo>
                  <a:pt x="227" y="427"/>
                  <a:pt x="229" y="430"/>
                  <a:pt x="229" y="430"/>
                </a:cubicBezTo>
                <a:lnTo>
                  <a:pt x="235" y="425"/>
                </a:lnTo>
                <a:close/>
                <a:moveTo>
                  <a:pt x="215" y="439"/>
                </a:moveTo>
                <a:cubicBezTo>
                  <a:pt x="216" y="439"/>
                  <a:pt x="214" y="441"/>
                  <a:pt x="214" y="441"/>
                </a:cubicBezTo>
                <a:cubicBezTo>
                  <a:pt x="216" y="443"/>
                  <a:pt x="216" y="443"/>
                  <a:pt x="216" y="443"/>
                </a:cubicBezTo>
                <a:cubicBezTo>
                  <a:pt x="222" y="439"/>
                  <a:pt x="222" y="439"/>
                  <a:pt x="222" y="439"/>
                </a:cubicBezTo>
                <a:cubicBezTo>
                  <a:pt x="222" y="439"/>
                  <a:pt x="220" y="434"/>
                  <a:pt x="214" y="435"/>
                </a:cubicBezTo>
                <a:cubicBezTo>
                  <a:pt x="210" y="436"/>
                  <a:pt x="207" y="440"/>
                  <a:pt x="207" y="440"/>
                </a:cubicBezTo>
                <a:cubicBezTo>
                  <a:pt x="210" y="442"/>
                  <a:pt x="210" y="442"/>
                  <a:pt x="210" y="442"/>
                </a:cubicBezTo>
                <a:cubicBezTo>
                  <a:pt x="210" y="442"/>
                  <a:pt x="214" y="438"/>
                  <a:pt x="215" y="439"/>
                </a:cubicBezTo>
                <a:close/>
                <a:moveTo>
                  <a:pt x="239" y="396"/>
                </a:moveTo>
                <a:cubicBezTo>
                  <a:pt x="244" y="390"/>
                  <a:pt x="244" y="390"/>
                  <a:pt x="244" y="390"/>
                </a:cubicBezTo>
                <a:cubicBezTo>
                  <a:pt x="242" y="387"/>
                  <a:pt x="242" y="387"/>
                  <a:pt x="242" y="387"/>
                </a:cubicBezTo>
                <a:cubicBezTo>
                  <a:pt x="242" y="387"/>
                  <a:pt x="236" y="386"/>
                  <a:pt x="237" y="391"/>
                </a:cubicBezTo>
                <a:cubicBezTo>
                  <a:pt x="237" y="396"/>
                  <a:pt x="239" y="396"/>
                  <a:pt x="239" y="396"/>
                </a:cubicBezTo>
                <a:close/>
                <a:moveTo>
                  <a:pt x="242" y="408"/>
                </a:moveTo>
                <a:cubicBezTo>
                  <a:pt x="244" y="408"/>
                  <a:pt x="244" y="408"/>
                  <a:pt x="244" y="408"/>
                </a:cubicBezTo>
                <a:cubicBezTo>
                  <a:pt x="245" y="406"/>
                  <a:pt x="245" y="406"/>
                  <a:pt x="245" y="406"/>
                </a:cubicBezTo>
                <a:cubicBezTo>
                  <a:pt x="244" y="402"/>
                  <a:pt x="244" y="402"/>
                  <a:pt x="244" y="402"/>
                </a:cubicBezTo>
                <a:lnTo>
                  <a:pt x="242" y="408"/>
                </a:lnTo>
                <a:close/>
                <a:moveTo>
                  <a:pt x="259" y="367"/>
                </a:moveTo>
                <a:cubicBezTo>
                  <a:pt x="259" y="367"/>
                  <a:pt x="254" y="371"/>
                  <a:pt x="253" y="373"/>
                </a:cubicBezTo>
                <a:cubicBezTo>
                  <a:pt x="252" y="374"/>
                  <a:pt x="255" y="378"/>
                  <a:pt x="255" y="378"/>
                </a:cubicBezTo>
                <a:cubicBezTo>
                  <a:pt x="260" y="373"/>
                  <a:pt x="260" y="373"/>
                  <a:pt x="260" y="373"/>
                </a:cubicBezTo>
                <a:cubicBezTo>
                  <a:pt x="265" y="370"/>
                  <a:pt x="265" y="370"/>
                  <a:pt x="265" y="370"/>
                </a:cubicBezTo>
                <a:cubicBezTo>
                  <a:pt x="266" y="367"/>
                  <a:pt x="266" y="367"/>
                  <a:pt x="266" y="367"/>
                </a:cubicBezTo>
                <a:cubicBezTo>
                  <a:pt x="260" y="370"/>
                  <a:pt x="260" y="370"/>
                  <a:pt x="260" y="370"/>
                </a:cubicBezTo>
                <a:lnTo>
                  <a:pt x="259" y="367"/>
                </a:lnTo>
                <a:close/>
                <a:moveTo>
                  <a:pt x="253" y="366"/>
                </a:moveTo>
                <a:cubicBezTo>
                  <a:pt x="259" y="363"/>
                  <a:pt x="259" y="363"/>
                  <a:pt x="259" y="363"/>
                </a:cubicBezTo>
                <a:cubicBezTo>
                  <a:pt x="260" y="360"/>
                  <a:pt x="260" y="360"/>
                  <a:pt x="260" y="360"/>
                </a:cubicBezTo>
                <a:cubicBezTo>
                  <a:pt x="258" y="359"/>
                  <a:pt x="258" y="359"/>
                  <a:pt x="258" y="359"/>
                </a:cubicBezTo>
                <a:cubicBezTo>
                  <a:pt x="260" y="357"/>
                  <a:pt x="260" y="357"/>
                  <a:pt x="260" y="357"/>
                </a:cubicBezTo>
                <a:cubicBezTo>
                  <a:pt x="259" y="353"/>
                  <a:pt x="259" y="353"/>
                  <a:pt x="259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55" y="358"/>
                  <a:pt x="255" y="358"/>
                  <a:pt x="255" y="358"/>
                </a:cubicBezTo>
                <a:cubicBezTo>
                  <a:pt x="252" y="363"/>
                  <a:pt x="252" y="363"/>
                  <a:pt x="252" y="363"/>
                </a:cubicBezTo>
                <a:lnTo>
                  <a:pt x="253" y="366"/>
                </a:lnTo>
                <a:close/>
                <a:moveTo>
                  <a:pt x="263" y="349"/>
                </a:moveTo>
                <a:cubicBezTo>
                  <a:pt x="262" y="352"/>
                  <a:pt x="262" y="352"/>
                  <a:pt x="262" y="352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8" y="350"/>
                  <a:pt x="268" y="350"/>
                  <a:pt x="268" y="350"/>
                </a:cubicBezTo>
                <a:lnTo>
                  <a:pt x="263" y="349"/>
                </a:lnTo>
                <a:close/>
                <a:moveTo>
                  <a:pt x="264" y="359"/>
                </a:moveTo>
                <a:cubicBezTo>
                  <a:pt x="265" y="357"/>
                  <a:pt x="265" y="357"/>
                  <a:pt x="265" y="357"/>
                </a:cubicBezTo>
                <a:cubicBezTo>
                  <a:pt x="262" y="357"/>
                  <a:pt x="262" y="357"/>
                  <a:pt x="262" y="357"/>
                </a:cubicBezTo>
                <a:lnTo>
                  <a:pt x="264" y="359"/>
                </a:lnTo>
                <a:close/>
                <a:moveTo>
                  <a:pt x="266" y="343"/>
                </a:moveTo>
                <a:cubicBezTo>
                  <a:pt x="269" y="340"/>
                  <a:pt x="269" y="340"/>
                  <a:pt x="269" y="340"/>
                </a:cubicBezTo>
                <a:cubicBezTo>
                  <a:pt x="265" y="339"/>
                  <a:pt x="265" y="339"/>
                  <a:pt x="265" y="339"/>
                </a:cubicBezTo>
                <a:lnTo>
                  <a:pt x="266" y="343"/>
                </a:lnTo>
                <a:close/>
                <a:moveTo>
                  <a:pt x="261" y="330"/>
                </a:moveTo>
                <a:cubicBezTo>
                  <a:pt x="258" y="329"/>
                  <a:pt x="258" y="329"/>
                  <a:pt x="258" y="329"/>
                </a:cubicBezTo>
                <a:cubicBezTo>
                  <a:pt x="257" y="333"/>
                  <a:pt x="257" y="333"/>
                  <a:pt x="257" y="333"/>
                </a:cubicBezTo>
                <a:cubicBezTo>
                  <a:pt x="260" y="332"/>
                  <a:pt x="260" y="332"/>
                  <a:pt x="260" y="332"/>
                </a:cubicBezTo>
                <a:lnTo>
                  <a:pt x="261" y="330"/>
                </a:lnTo>
                <a:close/>
                <a:moveTo>
                  <a:pt x="272" y="351"/>
                </a:moveTo>
                <a:cubicBezTo>
                  <a:pt x="269" y="350"/>
                  <a:pt x="269" y="350"/>
                  <a:pt x="269" y="350"/>
                </a:cubicBezTo>
                <a:cubicBezTo>
                  <a:pt x="268" y="356"/>
                  <a:pt x="268" y="356"/>
                  <a:pt x="268" y="356"/>
                </a:cubicBezTo>
                <a:lnTo>
                  <a:pt x="272" y="351"/>
                </a:lnTo>
                <a:close/>
                <a:moveTo>
                  <a:pt x="280" y="319"/>
                </a:moveTo>
                <a:cubicBezTo>
                  <a:pt x="278" y="317"/>
                  <a:pt x="278" y="317"/>
                  <a:pt x="278" y="317"/>
                </a:cubicBezTo>
                <a:cubicBezTo>
                  <a:pt x="276" y="320"/>
                  <a:pt x="276" y="320"/>
                  <a:pt x="276" y="320"/>
                </a:cubicBezTo>
                <a:lnTo>
                  <a:pt x="280" y="319"/>
                </a:lnTo>
                <a:close/>
                <a:moveTo>
                  <a:pt x="284" y="313"/>
                </a:moveTo>
                <a:cubicBezTo>
                  <a:pt x="279" y="312"/>
                  <a:pt x="279" y="312"/>
                  <a:pt x="279" y="312"/>
                </a:cubicBezTo>
                <a:cubicBezTo>
                  <a:pt x="276" y="315"/>
                  <a:pt x="276" y="315"/>
                  <a:pt x="276" y="315"/>
                </a:cubicBezTo>
                <a:cubicBezTo>
                  <a:pt x="284" y="315"/>
                  <a:pt x="284" y="315"/>
                  <a:pt x="284" y="315"/>
                </a:cubicBezTo>
                <a:lnTo>
                  <a:pt x="284" y="313"/>
                </a:lnTo>
                <a:close/>
                <a:moveTo>
                  <a:pt x="301" y="300"/>
                </a:moveTo>
                <a:cubicBezTo>
                  <a:pt x="304" y="290"/>
                  <a:pt x="304" y="290"/>
                  <a:pt x="304" y="290"/>
                </a:cubicBezTo>
                <a:cubicBezTo>
                  <a:pt x="302" y="289"/>
                  <a:pt x="302" y="289"/>
                  <a:pt x="302" y="289"/>
                </a:cubicBezTo>
                <a:cubicBezTo>
                  <a:pt x="301" y="294"/>
                  <a:pt x="301" y="294"/>
                  <a:pt x="301" y="294"/>
                </a:cubicBezTo>
                <a:cubicBezTo>
                  <a:pt x="297" y="292"/>
                  <a:pt x="297" y="292"/>
                  <a:pt x="297" y="292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300" y="298"/>
                  <a:pt x="300" y="298"/>
                  <a:pt x="300" y="298"/>
                </a:cubicBezTo>
                <a:cubicBezTo>
                  <a:pt x="300" y="300"/>
                  <a:pt x="300" y="300"/>
                  <a:pt x="300" y="300"/>
                </a:cubicBezTo>
                <a:lnTo>
                  <a:pt x="301" y="300"/>
                </a:lnTo>
                <a:close/>
                <a:moveTo>
                  <a:pt x="305" y="276"/>
                </a:moveTo>
                <a:cubicBezTo>
                  <a:pt x="298" y="279"/>
                  <a:pt x="304" y="279"/>
                  <a:pt x="306" y="278"/>
                </a:cubicBezTo>
                <a:cubicBezTo>
                  <a:pt x="311" y="276"/>
                  <a:pt x="310" y="273"/>
                  <a:pt x="305" y="276"/>
                </a:cubicBezTo>
                <a:close/>
                <a:moveTo>
                  <a:pt x="262" y="260"/>
                </a:moveTo>
                <a:cubicBezTo>
                  <a:pt x="260" y="266"/>
                  <a:pt x="260" y="266"/>
                  <a:pt x="260" y="266"/>
                </a:cubicBezTo>
                <a:cubicBezTo>
                  <a:pt x="265" y="263"/>
                  <a:pt x="265" y="263"/>
                  <a:pt x="265" y="263"/>
                </a:cubicBezTo>
                <a:lnTo>
                  <a:pt x="262" y="260"/>
                </a:lnTo>
                <a:close/>
                <a:moveTo>
                  <a:pt x="320" y="244"/>
                </a:moveTo>
                <a:cubicBezTo>
                  <a:pt x="327" y="242"/>
                  <a:pt x="327" y="242"/>
                  <a:pt x="327" y="242"/>
                </a:cubicBezTo>
                <a:cubicBezTo>
                  <a:pt x="327" y="241"/>
                  <a:pt x="327" y="241"/>
                  <a:pt x="327" y="241"/>
                </a:cubicBezTo>
                <a:cubicBezTo>
                  <a:pt x="320" y="239"/>
                  <a:pt x="320" y="239"/>
                  <a:pt x="320" y="239"/>
                </a:cubicBezTo>
                <a:lnTo>
                  <a:pt x="320" y="244"/>
                </a:lnTo>
                <a:close/>
                <a:moveTo>
                  <a:pt x="323" y="236"/>
                </a:moveTo>
                <a:cubicBezTo>
                  <a:pt x="327" y="239"/>
                  <a:pt x="327" y="239"/>
                  <a:pt x="327" y="239"/>
                </a:cubicBezTo>
                <a:cubicBezTo>
                  <a:pt x="327" y="238"/>
                  <a:pt x="324" y="234"/>
                  <a:pt x="324" y="234"/>
                </a:cubicBezTo>
                <a:lnTo>
                  <a:pt x="323" y="236"/>
                </a:lnTo>
                <a:close/>
                <a:moveTo>
                  <a:pt x="353" y="201"/>
                </a:moveTo>
                <a:cubicBezTo>
                  <a:pt x="346" y="195"/>
                  <a:pt x="347" y="207"/>
                  <a:pt x="347" y="207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5" y="210"/>
                  <a:pt x="345" y="210"/>
                  <a:pt x="345" y="210"/>
                </a:cubicBezTo>
                <a:cubicBezTo>
                  <a:pt x="351" y="208"/>
                  <a:pt x="351" y="208"/>
                  <a:pt x="351" y="208"/>
                </a:cubicBezTo>
                <a:cubicBezTo>
                  <a:pt x="351" y="208"/>
                  <a:pt x="358" y="206"/>
                  <a:pt x="353" y="201"/>
                </a:cubicBezTo>
                <a:close/>
                <a:moveTo>
                  <a:pt x="343" y="217"/>
                </a:moveTo>
                <a:cubicBezTo>
                  <a:pt x="348" y="213"/>
                  <a:pt x="348" y="213"/>
                  <a:pt x="348" y="213"/>
                </a:cubicBezTo>
                <a:cubicBezTo>
                  <a:pt x="343" y="214"/>
                  <a:pt x="343" y="214"/>
                  <a:pt x="343" y="214"/>
                </a:cubicBezTo>
                <a:lnTo>
                  <a:pt x="343" y="217"/>
                </a:lnTo>
                <a:close/>
                <a:moveTo>
                  <a:pt x="350" y="229"/>
                </a:moveTo>
                <a:cubicBezTo>
                  <a:pt x="348" y="232"/>
                  <a:pt x="348" y="232"/>
                  <a:pt x="348" y="232"/>
                </a:cubicBezTo>
                <a:cubicBezTo>
                  <a:pt x="354" y="232"/>
                  <a:pt x="354" y="232"/>
                  <a:pt x="354" y="232"/>
                </a:cubicBezTo>
                <a:lnTo>
                  <a:pt x="350" y="229"/>
                </a:lnTo>
                <a:close/>
                <a:moveTo>
                  <a:pt x="265" y="251"/>
                </a:moveTo>
                <a:cubicBezTo>
                  <a:pt x="265" y="251"/>
                  <a:pt x="270" y="250"/>
                  <a:pt x="271" y="247"/>
                </a:cubicBezTo>
                <a:cubicBezTo>
                  <a:pt x="271" y="245"/>
                  <a:pt x="270" y="242"/>
                  <a:pt x="271" y="242"/>
                </a:cubicBezTo>
                <a:cubicBezTo>
                  <a:pt x="272" y="242"/>
                  <a:pt x="275" y="238"/>
                  <a:pt x="275" y="238"/>
                </a:cubicBezTo>
                <a:cubicBezTo>
                  <a:pt x="275" y="238"/>
                  <a:pt x="281" y="237"/>
                  <a:pt x="281" y="232"/>
                </a:cubicBezTo>
                <a:cubicBezTo>
                  <a:pt x="281" y="226"/>
                  <a:pt x="278" y="227"/>
                  <a:pt x="278" y="227"/>
                </a:cubicBezTo>
                <a:cubicBezTo>
                  <a:pt x="274" y="235"/>
                  <a:pt x="274" y="235"/>
                  <a:pt x="274" y="235"/>
                </a:cubicBezTo>
                <a:cubicBezTo>
                  <a:pt x="272" y="232"/>
                  <a:pt x="272" y="232"/>
                  <a:pt x="272" y="232"/>
                </a:cubicBezTo>
                <a:cubicBezTo>
                  <a:pt x="272" y="232"/>
                  <a:pt x="266" y="239"/>
                  <a:pt x="266" y="242"/>
                </a:cubicBezTo>
                <a:cubicBezTo>
                  <a:pt x="265" y="245"/>
                  <a:pt x="266" y="247"/>
                  <a:pt x="266" y="248"/>
                </a:cubicBezTo>
                <a:cubicBezTo>
                  <a:pt x="266" y="249"/>
                  <a:pt x="264" y="250"/>
                  <a:pt x="265" y="251"/>
                </a:cubicBezTo>
                <a:close/>
                <a:moveTo>
                  <a:pt x="282" y="233"/>
                </a:moveTo>
                <a:cubicBezTo>
                  <a:pt x="282" y="233"/>
                  <a:pt x="287" y="233"/>
                  <a:pt x="289" y="232"/>
                </a:cubicBezTo>
                <a:cubicBezTo>
                  <a:pt x="292" y="231"/>
                  <a:pt x="290" y="226"/>
                  <a:pt x="290" y="226"/>
                </a:cubicBezTo>
                <a:cubicBezTo>
                  <a:pt x="290" y="226"/>
                  <a:pt x="297" y="222"/>
                  <a:pt x="301" y="221"/>
                </a:cubicBezTo>
                <a:cubicBezTo>
                  <a:pt x="303" y="220"/>
                  <a:pt x="298" y="215"/>
                  <a:pt x="296" y="215"/>
                </a:cubicBezTo>
                <a:cubicBezTo>
                  <a:pt x="293" y="215"/>
                  <a:pt x="298" y="219"/>
                  <a:pt x="296" y="220"/>
                </a:cubicBezTo>
                <a:cubicBezTo>
                  <a:pt x="294" y="221"/>
                  <a:pt x="292" y="215"/>
                  <a:pt x="292" y="215"/>
                </a:cubicBezTo>
                <a:cubicBezTo>
                  <a:pt x="288" y="219"/>
                  <a:pt x="288" y="219"/>
                  <a:pt x="288" y="219"/>
                </a:cubicBezTo>
                <a:cubicBezTo>
                  <a:pt x="285" y="220"/>
                  <a:pt x="285" y="220"/>
                  <a:pt x="285" y="220"/>
                </a:cubicBezTo>
                <a:cubicBezTo>
                  <a:pt x="285" y="223"/>
                  <a:pt x="285" y="223"/>
                  <a:pt x="285" y="223"/>
                </a:cubicBezTo>
                <a:cubicBezTo>
                  <a:pt x="282" y="224"/>
                  <a:pt x="282" y="224"/>
                  <a:pt x="282" y="224"/>
                </a:cubicBezTo>
                <a:cubicBezTo>
                  <a:pt x="282" y="227"/>
                  <a:pt x="282" y="227"/>
                  <a:pt x="282" y="227"/>
                </a:cubicBezTo>
                <a:cubicBezTo>
                  <a:pt x="284" y="229"/>
                  <a:pt x="284" y="229"/>
                  <a:pt x="284" y="229"/>
                </a:cubicBezTo>
                <a:lnTo>
                  <a:pt x="282" y="233"/>
                </a:lnTo>
                <a:close/>
                <a:moveTo>
                  <a:pt x="303" y="221"/>
                </a:moveTo>
                <a:cubicBezTo>
                  <a:pt x="303" y="223"/>
                  <a:pt x="301" y="226"/>
                  <a:pt x="301" y="226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311" y="216"/>
                  <a:pt x="311" y="216"/>
                  <a:pt x="311" y="216"/>
                </a:cubicBezTo>
                <a:cubicBezTo>
                  <a:pt x="313" y="220"/>
                  <a:pt x="313" y="220"/>
                  <a:pt x="313" y="220"/>
                </a:cubicBezTo>
                <a:cubicBezTo>
                  <a:pt x="322" y="207"/>
                  <a:pt x="322" y="207"/>
                  <a:pt x="322" y="207"/>
                </a:cubicBezTo>
                <a:cubicBezTo>
                  <a:pt x="322" y="207"/>
                  <a:pt x="317" y="208"/>
                  <a:pt x="317" y="207"/>
                </a:cubicBezTo>
                <a:cubicBezTo>
                  <a:pt x="317" y="213"/>
                  <a:pt x="317" y="213"/>
                  <a:pt x="317" y="213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05" y="213"/>
                  <a:pt x="305" y="213"/>
                  <a:pt x="305" y="213"/>
                </a:cubicBezTo>
                <a:cubicBezTo>
                  <a:pt x="306" y="217"/>
                  <a:pt x="306" y="217"/>
                  <a:pt x="306" y="217"/>
                </a:cubicBezTo>
                <a:cubicBezTo>
                  <a:pt x="303" y="216"/>
                  <a:pt x="303" y="216"/>
                  <a:pt x="303" y="216"/>
                </a:cubicBezTo>
                <a:cubicBezTo>
                  <a:pt x="303" y="216"/>
                  <a:pt x="304" y="219"/>
                  <a:pt x="303" y="221"/>
                </a:cubicBezTo>
                <a:close/>
                <a:moveTo>
                  <a:pt x="362" y="187"/>
                </a:moveTo>
                <a:cubicBezTo>
                  <a:pt x="362" y="187"/>
                  <a:pt x="366" y="187"/>
                  <a:pt x="367" y="186"/>
                </a:cubicBezTo>
                <a:cubicBezTo>
                  <a:pt x="369" y="186"/>
                  <a:pt x="372" y="184"/>
                  <a:pt x="372" y="184"/>
                </a:cubicBezTo>
                <a:cubicBezTo>
                  <a:pt x="367" y="178"/>
                  <a:pt x="367" y="178"/>
                  <a:pt x="367" y="178"/>
                </a:cubicBezTo>
                <a:lnTo>
                  <a:pt x="362" y="187"/>
                </a:lnTo>
                <a:close/>
                <a:moveTo>
                  <a:pt x="378" y="177"/>
                </a:moveTo>
                <a:cubicBezTo>
                  <a:pt x="377" y="175"/>
                  <a:pt x="376" y="174"/>
                  <a:pt x="374" y="174"/>
                </a:cubicBezTo>
                <a:cubicBezTo>
                  <a:pt x="371" y="173"/>
                  <a:pt x="369" y="175"/>
                  <a:pt x="369" y="175"/>
                </a:cubicBezTo>
                <a:cubicBezTo>
                  <a:pt x="369" y="175"/>
                  <a:pt x="370" y="182"/>
                  <a:pt x="373" y="182"/>
                </a:cubicBezTo>
                <a:cubicBezTo>
                  <a:pt x="375" y="183"/>
                  <a:pt x="379" y="178"/>
                  <a:pt x="378" y="177"/>
                </a:cubicBezTo>
                <a:close/>
                <a:moveTo>
                  <a:pt x="352" y="177"/>
                </a:moveTo>
                <a:cubicBezTo>
                  <a:pt x="355" y="179"/>
                  <a:pt x="357" y="179"/>
                  <a:pt x="357" y="179"/>
                </a:cubicBezTo>
                <a:cubicBezTo>
                  <a:pt x="357" y="174"/>
                  <a:pt x="357" y="174"/>
                  <a:pt x="357" y="174"/>
                </a:cubicBezTo>
                <a:cubicBezTo>
                  <a:pt x="350" y="171"/>
                  <a:pt x="350" y="171"/>
                  <a:pt x="350" y="171"/>
                </a:cubicBezTo>
                <a:cubicBezTo>
                  <a:pt x="348" y="173"/>
                  <a:pt x="348" y="173"/>
                  <a:pt x="348" y="173"/>
                </a:cubicBezTo>
                <a:cubicBezTo>
                  <a:pt x="348" y="173"/>
                  <a:pt x="350" y="177"/>
                  <a:pt x="352" y="177"/>
                </a:cubicBezTo>
                <a:close/>
                <a:moveTo>
                  <a:pt x="348" y="178"/>
                </a:moveTo>
                <a:cubicBezTo>
                  <a:pt x="344" y="183"/>
                  <a:pt x="344" y="183"/>
                  <a:pt x="344" y="183"/>
                </a:cubicBezTo>
                <a:cubicBezTo>
                  <a:pt x="348" y="188"/>
                  <a:pt x="348" y="188"/>
                  <a:pt x="348" y="188"/>
                </a:cubicBezTo>
                <a:cubicBezTo>
                  <a:pt x="344" y="189"/>
                  <a:pt x="344" y="189"/>
                  <a:pt x="344" y="189"/>
                </a:cubicBezTo>
                <a:cubicBezTo>
                  <a:pt x="337" y="201"/>
                  <a:pt x="337" y="201"/>
                  <a:pt x="337" y="201"/>
                </a:cubicBezTo>
                <a:cubicBezTo>
                  <a:pt x="343" y="185"/>
                  <a:pt x="343" y="185"/>
                  <a:pt x="343" y="185"/>
                </a:cubicBezTo>
                <a:cubicBezTo>
                  <a:pt x="341" y="184"/>
                  <a:pt x="341" y="184"/>
                  <a:pt x="341" y="184"/>
                </a:cubicBezTo>
                <a:cubicBezTo>
                  <a:pt x="341" y="184"/>
                  <a:pt x="342" y="177"/>
                  <a:pt x="338" y="175"/>
                </a:cubicBezTo>
                <a:cubicBezTo>
                  <a:pt x="333" y="173"/>
                  <a:pt x="333" y="185"/>
                  <a:pt x="333" y="185"/>
                </a:cubicBezTo>
                <a:cubicBezTo>
                  <a:pt x="330" y="186"/>
                  <a:pt x="330" y="186"/>
                  <a:pt x="330" y="186"/>
                </a:cubicBezTo>
                <a:cubicBezTo>
                  <a:pt x="331" y="197"/>
                  <a:pt x="331" y="197"/>
                  <a:pt x="331" y="197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5" y="206"/>
                  <a:pt x="325" y="206"/>
                  <a:pt x="325" y="206"/>
                </a:cubicBezTo>
                <a:cubicBezTo>
                  <a:pt x="319" y="218"/>
                  <a:pt x="319" y="218"/>
                  <a:pt x="319" y="218"/>
                </a:cubicBezTo>
                <a:cubicBezTo>
                  <a:pt x="322" y="218"/>
                  <a:pt x="322" y="218"/>
                  <a:pt x="322" y="218"/>
                </a:cubicBezTo>
                <a:cubicBezTo>
                  <a:pt x="331" y="208"/>
                  <a:pt x="331" y="208"/>
                  <a:pt x="331" y="208"/>
                </a:cubicBezTo>
                <a:cubicBezTo>
                  <a:pt x="328" y="214"/>
                  <a:pt x="328" y="214"/>
                  <a:pt x="328" y="214"/>
                </a:cubicBezTo>
                <a:cubicBezTo>
                  <a:pt x="335" y="215"/>
                  <a:pt x="335" y="215"/>
                  <a:pt x="335" y="215"/>
                </a:cubicBezTo>
                <a:cubicBezTo>
                  <a:pt x="336" y="215"/>
                  <a:pt x="337" y="209"/>
                  <a:pt x="337" y="209"/>
                </a:cubicBezTo>
                <a:cubicBezTo>
                  <a:pt x="340" y="211"/>
                  <a:pt x="340" y="211"/>
                  <a:pt x="340" y="211"/>
                </a:cubicBezTo>
                <a:cubicBezTo>
                  <a:pt x="340" y="211"/>
                  <a:pt x="345" y="202"/>
                  <a:pt x="346" y="200"/>
                </a:cubicBezTo>
                <a:cubicBezTo>
                  <a:pt x="347" y="198"/>
                  <a:pt x="354" y="198"/>
                  <a:pt x="354" y="198"/>
                </a:cubicBezTo>
                <a:cubicBezTo>
                  <a:pt x="354" y="198"/>
                  <a:pt x="357" y="193"/>
                  <a:pt x="358" y="188"/>
                </a:cubicBezTo>
                <a:cubicBezTo>
                  <a:pt x="359" y="184"/>
                  <a:pt x="348" y="178"/>
                  <a:pt x="348" y="178"/>
                </a:cubicBezTo>
                <a:close/>
                <a:moveTo>
                  <a:pt x="330" y="179"/>
                </a:moveTo>
                <a:cubicBezTo>
                  <a:pt x="330" y="174"/>
                  <a:pt x="330" y="174"/>
                  <a:pt x="330" y="174"/>
                </a:cubicBezTo>
                <a:cubicBezTo>
                  <a:pt x="335" y="174"/>
                  <a:pt x="335" y="174"/>
                  <a:pt x="335" y="174"/>
                </a:cubicBezTo>
                <a:cubicBezTo>
                  <a:pt x="343" y="162"/>
                  <a:pt x="343" y="162"/>
                  <a:pt x="343" y="162"/>
                </a:cubicBezTo>
                <a:cubicBezTo>
                  <a:pt x="343" y="162"/>
                  <a:pt x="351" y="146"/>
                  <a:pt x="341" y="155"/>
                </a:cubicBezTo>
                <a:cubicBezTo>
                  <a:pt x="331" y="162"/>
                  <a:pt x="326" y="174"/>
                  <a:pt x="327" y="177"/>
                </a:cubicBezTo>
                <a:cubicBezTo>
                  <a:pt x="328" y="181"/>
                  <a:pt x="330" y="179"/>
                  <a:pt x="330" y="179"/>
                </a:cubicBezTo>
                <a:close/>
                <a:moveTo>
                  <a:pt x="312" y="197"/>
                </a:moveTo>
                <a:cubicBezTo>
                  <a:pt x="315" y="194"/>
                  <a:pt x="319" y="192"/>
                  <a:pt x="319" y="192"/>
                </a:cubicBezTo>
                <a:cubicBezTo>
                  <a:pt x="313" y="199"/>
                  <a:pt x="313" y="199"/>
                  <a:pt x="313" y="199"/>
                </a:cubicBezTo>
                <a:cubicBezTo>
                  <a:pt x="317" y="201"/>
                  <a:pt x="317" y="201"/>
                  <a:pt x="317" y="201"/>
                </a:cubicBezTo>
                <a:cubicBezTo>
                  <a:pt x="327" y="191"/>
                  <a:pt x="327" y="191"/>
                  <a:pt x="327" y="191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7" y="185"/>
                  <a:pt x="327" y="185"/>
                  <a:pt x="327" y="185"/>
                </a:cubicBezTo>
                <a:cubicBezTo>
                  <a:pt x="322" y="171"/>
                  <a:pt x="322" y="171"/>
                  <a:pt x="322" y="171"/>
                </a:cubicBezTo>
                <a:cubicBezTo>
                  <a:pt x="315" y="172"/>
                  <a:pt x="315" y="172"/>
                  <a:pt x="315" y="172"/>
                </a:cubicBezTo>
                <a:cubicBezTo>
                  <a:pt x="320" y="183"/>
                  <a:pt x="320" y="183"/>
                  <a:pt x="320" y="183"/>
                </a:cubicBezTo>
                <a:cubicBezTo>
                  <a:pt x="317" y="183"/>
                  <a:pt x="317" y="183"/>
                  <a:pt x="317" y="183"/>
                </a:cubicBezTo>
                <a:cubicBezTo>
                  <a:pt x="317" y="188"/>
                  <a:pt x="317" y="188"/>
                  <a:pt x="317" y="188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09" y="186"/>
                  <a:pt x="306" y="191"/>
                  <a:pt x="305" y="194"/>
                </a:cubicBezTo>
                <a:cubicBezTo>
                  <a:pt x="303" y="199"/>
                  <a:pt x="308" y="198"/>
                  <a:pt x="312" y="197"/>
                </a:cubicBezTo>
                <a:close/>
                <a:moveTo>
                  <a:pt x="309" y="186"/>
                </a:moveTo>
                <a:cubicBezTo>
                  <a:pt x="309" y="186"/>
                  <a:pt x="309" y="186"/>
                  <a:pt x="309" y="186"/>
                </a:cubicBezTo>
                <a:moveTo>
                  <a:pt x="313" y="206"/>
                </a:moveTo>
                <a:cubicBezTo>
                  <a:pt x="322" y="206"/>
                  <a:pt x="319" y="202"/>
                  <a:pt x="313" y="202"/>
                </a:cubicBezTo>
                <a:cubicBezTo>
                  <a:pt x="307" y="202"/>
                  <a:pt x="306" y="206"/>
                  <a:pt x="313" y="206"/>
                </a:cubicBezTo>
                <a:close/>
                <a:moveTo>
                  <a:pt x="361" y="157"/>
                </a:moveTo>
                <a:cubicBezTo>
                  <a:pt x="367" y="159"/>
                  <a:pt x="367" y="159"/>
                  <a:pt x="367" y="159"/>
                </a:cubicBezTo>
                <a:cubicBezTo>
                  <a:pt x="360" y="165"/>
                  <a:pt x="360" y="165"/>
                  <a:pt x="360" y="165"/>
                </a:cubicBezTo>
                <a:cubicBezTo>
                  <a:pt x="362" y="168"/>
                  <a:pt x="362" y="168"/>
                  <a:pt x="362" y="168"/>
                </a:cubicBezTo>
                <a:cubicBezTo>
                  <a:pt x="362" y="168"/>
                  <a:pt x="368" y="170"/>
                  <a:pt x="371" y="168"/>
                </a:cubicBezTo>
                <a:cubicBezTo>
                  <a:pt x="376" y="157"/>
                  <a:pt x="376" y="157"/>
                  <a:pt x="376" y="157"/>
                </a:cubicBezTo>
                <a:cubicBezTo>
                  <a:pt x="387" y="158"/>
                  <a:pt x="387" y="158"/>
                  <a:pt x="387" y="158"/>
                </a:cubicBezTo>
                <a:cubicBezTo>
                  <a:pt x="385" y="151"/>
                  <a:pt x="385" y="151"/>
                  <a:pt x="385" y="151"/>
                </a:cubicBezTo>
                <a:cubicBezTo>
                  <a:pt x="389" y="144"/>
                  <a:pt x="389" y="144"/>
                  <a:pt x="389" y="144"/>
                </a:cubicBezTo>
                <a:cubicBezTo>
                  <a:pt x="389" y="144"/>
                  <a:pt x="391" y="135"/>
                  <a:pt x="384" y="132"/>
                </a:cubicBezTo>
                <a:cubicBezTo>
                  <a:pt x="376" y="129"/>
                  <a:pt x="370" y="139"/>
                  <a:pt x="370" y="139"/>
                </a:cubicBezTo>
                <a:cubicBezTo>
                  <a:pt x="375" y="145"/>
                  <a:pt x="375" y="145"/>
                  <a:pt x="375" y="145"/>
                </a:cubicBezTo>
                <a:cubicBezTo>
                  <a:pt x="371" y="143"/>
                  <a:pt x="371" y="143"/>
                  <a:pt x="371" y="143"/>
                </a:cubicBezTo>
                <a:cubicBezTo>
                  <a:pt x="371" y="143"/>
                  <a:pt x="362" y="144"/>
                  <a:pt x="362" y="145"/>
                </a:cubicBezTo>
                <a:cubicBezTo>
                  <a:pt x="362" y="150"/>
                  <a:pt x="362" y="150"/>
                  <a:pt x="362" y="150"/>
                </a:cubicBezTo>
                <a:cubicBezTo>
                  <a:pt x="367" y="152"/>
                  <a:pt x="367" y="152"/>
                  <a:pt x="367" y="152"/>
                </a:cubicBezTo>
                <a:cubicBezTo>
                  <a:pt x="360" y="155"/>
                  <a:pt x="360" y="155"/>
                  <a:pt x="360" y="155"/>
                </a:cubicBezTo>
                <a:lnTo>
                  <a:pt x="361" y="157"/>
                </a:lnTo>
                <a:close/>
                <a:moveTo>
                  <a:pt x="401" y="132"/>
                </a:moveTo>
                <a:cubicBezTo>
                  <a:pt x="406" y="130"/>
                  <a:pt x="406" y="127"/>
                  <a:pt x="406" y="127"/>
                </a:cubicBezTo>
                <a:cubicBezTo>
                  <a:pt x="404" y="127"/>
                  <a:pt x="404" y="127"/>
                  <a:pt x="404" y="127"/>
                </a:cubicBezTo>
                <a:cubicBezTo>
                  <a:pt x="404" y="127"/>
                  <a:pt x="405" y="121"/>
                  <a:pt x="407" y="120"/>
                </a:cubicBezTo>
                <a:cubicBezTo>
                  <a:pt x="408" y="119"/>
                  <a:pt x="410" y="118"/>
                  <a:pt x="410" y="118"/>
                </a:cubicBezTo>
                <a:cubicBezTo>
                  <a:pt x="410" y="118"/>
                  <a:pt x="408" y="111"/>
                  <a:pt x="403" y="112"/>
                </a:cubicBezTo>
                <a:cubicBezTo>
                  <a:pt x="399" y="112"/>
                  <a:pt x="401" y="119"/>
                  <a:pt x="401" y="119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393" y="121"/>
                  <a:pt x="393" y="121"/>
                  <a:pt x="393" y="121"/>
                </a:cubicBezTo>
                <a:cubicBezTo>
                  <a:pt x="394" y="124"/>
                  <a:pt x="394" y="124"/>
                  <a:pt x="394" y="124"/>
                </a:cubicBezTo>
                <a:cubicBezTo>
                  <a:pt x="390" y="123"/>
                  <a:pt x="390" y="123"/>
                  <a:pt x="390" y="123"/>
                </a:cubicBezTo>
                <a:cubicBezTo>
                  <a:pt x="389" y="126"/>
                  <a:pt x="389" y="126"/>
                  <a:pt x="389" y="126"/>
                </a:cubicBezTo>
                <a:cubicBezTo>
                  <a:pt x="390" y="129"/>
                  <a:pt x="390" y="129"/>
                  <a:pt x="390" y="129"/>
                </a:cubicBezTo>
                <a:cubicBezTo>
                  <a:pt x="388" y="128"/>
                  <a:pt x="388" y="128"/>
                  <a:pt x="388" y="128"/>
                </a:cubicBezTo>
                <a:cubicBezTo>
                  <a:pt x="388" y="132"/>
                  <a:pt x="388" y="132"/>
                  <a:pt x="388" y="132"/>
                </a:cubicBezTo>
                <a:cubicBezTo>
                  <a:pt x="388" y="132"/>
                  <a:pt x="395" y="134"/>
                  <a:pt x="401" y="132"/>
                </a:cubicBezTo>
                <a:close/>
                <a:moveTo>
                  <a:pt x="408" y="111"/>
                </a:moveTo>
                <a:cubicBezTo>
                  <a:pt x="410" y="112"/>
                  <a:pt x="411" y="112"/>
                  <a:pt x="411" y="112"/>
                </a:cubicBezTo>
                <a:cubicBezTo>
                  <a:pt x="412" y="115"/>
                  <a:pt x="412" y="115"/>
                  <a:pt x="412" y="115"/>
                </a:cubicBezTo>
                <a:cubicBezTo>
                  <a:pt x="412" y="115"/>
                  <a:pt x="420" y="113"/>
                  <a:pt x="420" y="109"/>
                </a:cubicBezTo>
                <a:cubicBezTo>
                  <a:pt x="420" y="106"/>
                  <a:pt x="420" y="106"/>
                  <a:pt x="420" y="106"/>
                </a:cubicBezTo>
                <a:cubicBezTo>
                  <a:pt x="420" y="106"/>
                  <a:pt x="426" y="104"/>
                  <a:pt x="424" y="102"/>
                </a:cubicBezTo>
                <a:cubicBezTo>
                  <a:pt x="423" y="99"/>
                  <a:pt x="418" y="100"/>
                  <a:pt x="418" y="100"/>
                </a:cubicBezTo>
                <a:cubicBezTo>
                  <a:pt x="418" y="100"/>
                  <a:pt x="416" y="96"/>
                  <a:pt x="411" y="97"/>
                </a:cubicBezTo>
                <a:cubicBezTo>
                  <a:pt x="408" y="98"/>
                  <a:pt x="403" y="106"/>
                  <a:pt x="403" y="106"/>
                </a:cubicBezTo>
                <a:cubicBezTo>
                  <a:pt x="403" y="106"/>
                  <a:pt x="406" y="110"/>
                  <a:pt x="408" y="111"/>
                </a:cubicBezTo>
                <a:close/>
                <a:moveTo>
                  <a:pt x="424" y="106"/>
                </a:moveTo>
                <a:cubicBezTo>
                  <a:pt x="421" y="111"/>
                  <a:pt x="421" y="111"/>
                  <a:pt x="421" y="111"/>
                </a:cubicBezTo>
                <a:cubicBezTo>
                  <a:pt x="428" y="111"/>
                  <a:pt x="428" y="111"/>
                  <a:pt x="428" y="111"/>
                </a:cubicBezTo>
                <a:cubicBezTo>
                  <a:pt x="433" y="100"/>
                  <a:pt x="433" y="100"/>
                  <a:pt x="433" y="100"/>
                </a:cubicBezTo>
                <a:cubicBezTo>
                  <a:pt x="429" y="100"/>
                  <a:pt x="429" y="100"/>
                  <a:pt x="429" y="100"/>
                </a:cubicBezTo>
                <a:lnTo>
                  <a:pt x="424" y="106"/>
                </a:lnTo>
                <a:close/>
                <a:moveTo>
                  <a:pt x="426" y="97"/>
                </a:moveTo>
                <a:cubicBezTo>
                  <a:pt x="433" y="98"/>
                  <a:pt x="434" y="97"/>
                  <a:pt x="433" y="93"/>
                </a:cubicBezTo>
                <a:cubicBezTo>
                  <a:pt x="431" y="90"/>
                  <a:pt x="427" y="87"/>
                  <a:pt x="427" y="87"/>
                </a:cubicBezTo>
                <a:cubicBezTo>
                  <a:pt x="426" y="91"/>
                  <a:pt x="426" y="91"/>
                  <a:pt x="426" y="91"/>
                </a:cubicBezTo>
                <a:cubicBezTo>
                  <a:pt x="422" y="83"/>
                  <a:pt x="422" y="83"/>
                  <a:pt x="422" y="83"/>
                </a:cubicBezTo>
                <a:cubicBezTo>
                  <a:pt x="420" y="87"/>
                  <a:pt x="420" y="87"/>
                  <a:pt x="420" y="87"/>
                </a:cubicBezTo>
                <a:cubicBezTo>
                  <a:pt x="424" y="94"/>
                  <a:pt x="424" y="94"/>
                  <a:pt x="424" y="94"/>
                </a:cubicBezTo>
                <a:cubicBezTo>
                  <a:pt x="424" y="94"/>
                  <a:pt x="422" y="96"/>
                  <a:pt x="426" y="97"/>
                </a:cubicBezTo>
                <a:close/>
                <a:moveTo>
                  <a:pt x="421" y="95"/>
                </a:moveTo>
                <a:cubicBezTo>
                  <a:pt x="417" y="91"/>
                  <a:pt x="417" y="91"/>
                  <a:pt x="417" y="91"/>
                </a:cubicBezTo>
                <a:cubicBezTo>
                  <a:pt x="417" y="94"/>
                  <a:pt x="417" y="94"/>
                  <a:pt x="417" y="94"/>
                </a:cubicBezTo>
                <a:lnTo>
                  <a:pt x="421" y="95"/>
                </a:lnTo>
                <a:close/>
                <a:moveTo>
                  <a:pt x="413" y="95"/>
                </a:moveTo>
                <a:cubicBezTo>
                  <a:pt x="415" y="87"/>
                  <a:pt x="415" y="87"/>
                  <a:pt x="415" y="87"/>
                </a:cubicBezTo>
                <a:cubicBezTo>
                  <a:pt x="409" y="84"/>
                  <a:pt x="409" y="84"/>
                  <a:pt x="409" y="84"/>
                </a:cubicBezTo>
                <a:cubicBezTo>
                  <a:pt x="409" y="95"/>
                  <a:pt x="409" y="95"/>
                  <a:pt x="409" y="95"/>
                </a:cubicBezTo>
                <a:lnTo>
                  <a:pt x="413" y="95"/>
                </a:lnTo>
                <a:close/>
                <a:moveTo>
                  <a:pt x="407" y="97"/>
                </a:moveTo>
                <a:cubicBezTo>
                  <a:pt x="403" y="94"/>
                  <a:pt x="403" y="94"/>
                  <a:pt x="403" y="94"/>
                </a:cubicBezTo>
                <a:cubicBezTo>
                  <a:pt x="403" y="98"/>
                  <a:pt x="403" y="98"/>
                  <a:pt x="403" y="98"/>
                </a:cubicBezTo>
                <a:cubicBezTo>
                  <a:pt x="397" y="96"/>
                  <a:pt x="397" y="96"/>
                  <a:pt x="397" y="96"/>
                </a:cubicBezTo>
                <a:cubicBezTo>
                  <a:pt x="400" y="103"/>
                  <a:pt x="400" y="103"/>
                  <a:pt x="400" y="103"/>
                </a:cubicBezTo>
                <a:lnTo>
                  <a:pt x="407" y="97"/>
                </a:lnTo>
                <a:close/>
                <a:moveTo>
                  <a:pt x="443" y="96"/>
                </a:moveTo>
                <a:cubicBezTo>
                  <a:pt x="449" y="97"/>
                  <a:pt x="452" y="90"/>
                  <a:pt x="449" y="84"/>
                </a:cubicBezTo>
                <a:cubicBezTo>
                  <a:pt x="446" y="79"/>
                  <a:pt x="441" y="83"/>
                  <a:pt x="440" y="90"/>
                </a:cubicBezTo>
                <a:cubicBezTo>
                  <a:pt x="439" y="95"/>
                  <a:pt x="443" y="96"/>
                  <a:pt x="443" y="96"/>
                </a:cubicBezTo>
                <a:close/>
                <a:moveTo>
                  <a:pt x="455" y="99"/>
                </a:moveTo>
                <a:cubicBezTo>
                  <a:pt x="451" y="96"/>
                  <a:pt x="451" y="96"/>
                  <a:pt x="451" y="96"/>
                </a:cubicBezTo>
                <a:cubicBezTo>
                  <a:pt x="451" y="96"/>
                  <a:pt x="449" y="99"/>
                  <a:pt x="448" y="100"/>
                </a:cubicBezTo>
                <a:lnTo>
                  <a:pt x="455" y="99"/>
                </a:lnTo>
                <a:close/>
                <a:moveTo>
                  <a:pt x="445" y="105"/>
                </a:moveTo>
                <a:cubicBezTo>
                  <a:pt x="444" y="111"/>
                  <a:pt x="444" y="111"/>
                  <a:pt x="444" y="111"/>
                </a:cubicBezTo>
                <a:cubicBezTo>
                  <a:pt x="449" y="109"/>
                  <a:pt x="449" y="109"/>
                  <a:pt x="449" y="109"/>
                </a:cubicBezTo>
                <a:cubicBezTo>
                  <a:pt x="448" y="104"/>
                  <a:pt x="448" y="104"/>
                  <a:pt x="448" y="104"/>
                </a:cubicBezTo>
                <a:lnTo>
                  <a:pt x="445" y="105"/>
                </a:lnTo>
                <a:close/>
                <a:moveTo>
                  <a:pt x="474" y="58"/>
                </a:moveTo>
                <a:cubicBezTo>
                  <a:pt x="479" y="58"/>
                  <a:pt x="479" y="58"/>
                  <a:pt x="479" y="58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8" y="65"/>
                  <a:pt x="484" y="64"/>
                  <a:pt x="492" y="60"/>
                </a:cubicBezTo>
                <a:cubicBezTo>
                  <a:pt x="500" y="56"/>
                  <a:pt x="497" y="50"/>
                  <a:pt x="497" y="50"/>
                </a:cubicBezTo>
                <a:cubicBezTo>
                  <a:pt x="504" y="41"/>
                  <a:pt x="504" y="41"/>
                  <a:pt x="504" y="41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492" y="40"/>
                  <a:pt x="492" y="40"/>
                  <a:pt x="492" y="40"/>
                </a:cubicBezTo>
                <a:cubicBezTo>
                  <a:pt x="493" y="48"/>
                  <a:pt x="493" y="48"/>
                  <a:pt x="493" y="48"/>
                </a:cubicBezTo>
                <a:cubicBezTo>
                  <a:pt x="488" y="44"/>
                  <a:pt x="488" y="44"/>
                  <a:pt x="488" y="44"/>
                </a:cubicBezTo>
                <a:cubicBezTo>
                  <a:pt x="486" y="46"/>
                  <a:pt x="486" y="46"/>
                  <a:pt x="486" y="46"/>
                </a:cubicBezTo>
                <a:cubicBezTo>
                  <a:pt x="490" y="52"/>
                  <a:pt x="490" y="52"/>
                  <a:pt x="490" y="52"/>
                </a:cubicBezTo>
                <a:cubicBezTo>
                  <a:pt x="483" y="48"/>
                  <a:pt x="483" y="48"/>
                  <a:pt x="483" y="48"/>
                </a:cubicBezTo>
                <a:cubicBezTo>
                  <a:pt x="478" y="48"/>
                  <a:pt x="478" y="48"/>
                  <a:pt x="478" y="48"/>
                </a:cubicBezTo>
                <a:cubicBezTo>
                  <a:pt x="479" y="53"/>
                  <a:pt x="479" y="53"/>
                  <a:pt x="479" y="53"/>
                </a:cubicBezTo>
                <a:cubicBezTo>
                  <a:pt x="472" y="55"/>
                  <a:pt x="472" y="55"/>
                  <a:pt x="472" y="55"/>
                </a:cubicBezTo>
                <a:lnTo>
                  <a:pt x="474" y="58"/>
                </a:lnTo>
                <a:close/>
                <a:moveTo>
                  <a:pt x="484" y="73"/>
                </a:moveTo>
                <a:cubicBezTo>
                  <a:pt x="484" y="76"/>
                  <a:pt x="489" y="76"/>
                  <a:pt x="489" y="76"/>
                </a:cubicBezTo>
                <a:cubicBezTo>
                  <a:pt x="489" y="76"/>
                  <a:pt x="498" y="77"/>
                  <a:pt x="497" y="73"/>
                </a:cubicBezTo>
                <a:cubicBezTo>
                  <a:pt x="497" y="68"/>
                  <a:pt x="482" y="66"/>
                  <a:pt x="484" y="73"/>
                </a:cubicBezTo>
                <a:close/>
                <a:moveTo>
                  <a:pt x="503" y="55"/>
                </a:moveTo>
                <a:cubicBezTo>
                  <a:pt x="501" y="59"/>
                  <a:pt x="501" y="59"/>
                  <a:pt x="501" y="59"/>
                </a:cubicBezTo>
                <a:cubicBezTo>
                  <a:pt x="499" y="57"/>
                  <a:pt x="499" y="57"/>
                  <a:pt x="499" y="57"/>
                </a:cubicBezTo>
                <a:cubicBezTo>
                  <a:pt x="493" y="66"/>
                  <a:pt x="493" y="66"/>
                  <a:pt x="493" y="66"/>
                </a:cubicBezTo>
                <a:cubicBezTo>
                  <a:pt x="499" y="68"/>
                  <a:pt x="499" y="68"/>
                  <a:pt x="499" y="68"/>
                </a:cubicBezTo>
                <a:cubicBezTo>
                  <a:pt x="500" y="66"/>
                  <a:pt x="500" y="66"/>
                  <a:pt x="500" y="66"/>
                </a:cubicBezTo>
                <a:cubicBezTo>
                  <a:pt x="500" y="72"/>
                  <a:pt x="500" y="72"/>
                  <a:pt x="500" y="72"/>
                </a:cubicBezTo>
                <a:cubicBezTo>
                  <a:pt x="504" y="72"/>
                  <a:pt x="504" y="72"/>
                  <a:pt x="504" y="72"/>
                </a:cubicBezTo>
                <a:cubicBezTo>
                  <a:pt x="509" y="59"/>
                  <a:pt x="509" y="59"/>
                  <a:pt x="509" y="59"/>
                </a:cubicBezTo>
                <a:cubicBezTo>
                  <a:pt x="505" y="48"/>
                  <a:pt x="505" y="48"/>
                  <a:pt x="505" y="48"/>
                </a:cubicBezTo>
                <a:cubicBezTo>
                  <a:pt x="501" y="50"/>
                  <a:pt x="501" y="50"/>
                  <a:pt x="501" y="50"/>
                </a:cubicBezTo>
                <a:lnTo>
                  <a:pt x="503" y="55"/>
                </a:lnTo>
                <a:close/>
                <a:moveTo>
                  <a:pt x="514" y="56"/>
                </a:moveTo>
                <a:cubicBezTo>
                  <a:pt x="517" y="56"/>
                  <a:pt x="521" y="48"/>
                  <a:pt x="516" y="43"/>
                </a:cubicBezTo>
                <a:cubicBezTo>
                  <a:pt x="509" y="37"/>
                  <a:pt x="505" y="43"/>
                  <a:pt x="508" y="50"/>
                </a:cubicBezTo>
                <a:cubicBezTo>
                  <a:pt x="508" y="50"/>
                  <a:pt x="510" y="56"/>
                  <a:pt x="514" y="56"/>
                </a:cubicBezTo>
                <a:close/>
                <a:moveTo>
                  <a:pt x="513" y="22"/>
                </a:moveTo>
                <a:cubicBezTo>
                  <a:pt x="506" y="22"/>
                  <a:pt x="511" y="30"/>
                  <a:pt x="511" y="30"/>
                </a:cubicBezTo>
                <a:cubicBezTo>
                  <a:pt x="517" y="29"/>
                  <a:pt x="518" y="22"/>
                  <a:pt x="513" y="22"/>
                </a:cubicBezTo>
                <a:close/>
                <a:moveTo>
                  <a:pt x="528" y="14"/>
                </a:moveTo>
                <a:cubicBezTo>
                  <a:pt x="523" y="17"/>
                  <a:pt x="523" y="17"/>
                  <a:pt x="523" y="17"/>
                </a:cubicBezTo>
                <a:cubicBezTo>
                  <a:pt x="531" y="19"/>
                  <a:pt x="531" y="19"/>
                  <a:pt x="531" y="19"/>
                </a:cubicBezTo>
                <a:lnTo>
                  <a:pt x="528" y="14"/>
                </a:lnTo>
                <a:close/>
                <a:moveTo>
                  <a:pt x="538" y="19"/>
                </a:moveTo>
                <a:cubicBezTo>
                  <a:pt x="539" y="19"/>
                  <a:pt x="541" y="17"/>
                  <a:pt x="541" y="17"/>
                </a:cubicBezTo>
                <a:cubicBezTo>
                  <a:pt x="541" y="20"/>
                  <a:pt x="541" y="20"/>
                  <a:pt x="541" y="20"/>
                </a:cubicBezTo>
                <a:cubicBezTo>
                  <a:pt x="548" y="22"/>
                  <a:pt x="548" y="22"/>
                  <a:pt x="548" y="22"/>
                </a:cubicBezTo>
                <a:cubicBezTo>
                  <a:pt x="559" y="16"/>
                  <a:pt x="559" y="16"/>
                  <a:pt x="559" y="16"/>
                </a:cubicBezTo>
                <a:cubicBezTo>
                  <a:pt x="559" y="12"/>
                  <a:pt x="559" y="12"/>
                  <a:pt x="559" y="12"/>
                </a:cubicBezTo>
                <a:cubicBezTo>
                  <a:pt x="553" y="16"/>
                  <a:pt x="553" y="16"/>
                  <a:pt x="553" y="16"/>
                </a:cubicBezTo>
                <a:cubicBezTo>
                  <a:pt x="550" y="14"/>
                  <a:pt x="550" y="14"/>
                  <a:pt x="550" y="14"/>
                </a:cubicBezTo>
                <a:cubicBezTo>
                  <a:pt x="555" y="10"/>
                  <a:pt x="555" y="10"/>
                  <a:pt x="555" y="10"/>
                </a:cubicBezTo>
                <a:cubicBezTo>
                  <a:pt x="552" y="6"/>
                  <a:pt x="552" y="6"/>
                  <a:pt x="552" y="6"/>
                </a:cubicBezTo>
                <a:cubicBezTo>
                  <a:pt x="550" y="10"/>
                  <a:pt x="550" y="10"/>
                  <a:pt x="550" y="10"/>
                </a:cubicBezTo>
                <a:cubicBezTo>
                  <a:pt x="548" y="5"/>
                  <a:pt x="548" y="5"/>
                  <a:pt x="548" y="5"/>
                </a:cubicBezTo>
                <a:cubicBezTo>
                  <a:pt x="544" y="8"/>
                  <a:pt x="544" y="8"/>
                  <a:pt x="544" y="8"/>
                </a:cubicBezTo>
                <a:cubicBezTo>
                  <a:pt x="546" y="12"/>
                  <a:pt x="546" y="12"/>
                  <a:pt x="546" y="12"/>
                </a:cubicBezTo>
                <a:cubicBezTo>
                  <a:pt x="537" y="14"/>
                  <a:pt x="537" y="14"/>
                  <a:pt x="537" y="14"/>
                </a:cubicBezTo>
                <a:lnTo>
                  <a:pt x="538" y="19"/>
                </a:lnTo>
                <a:close/>
                <a:moveTo>
                  <a:pt x="658" y="62"/>
                </a:moveTo>
                <a:cubicBezTo>
                  <a:pt x="659" y="72"/>
                  <a:pt x="659" y="72"/>
                  <a:pt x="659" y="72"/>
                </a:cubicBezTo>
                <a:cubicBezTo>
                  <a:pt x="665" y="68"/>
                  <a:pt x="665" y="68"/>
                  <a:pt x="665" y="68"/>
                </a:cubicBezTo>
                <a:cubicBezTo>
                  <a:pt x="662" y="60"/>
                  <a:pt x="662" y="60"/>
                  <a:pt x="662" y="60"/>
                </a:cubicBezTo>
                <a:lnTo>
                  <a:pt x="658" y="6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GB" sz="800" noProof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Finland" descr="© INSCALE GmbH, 05.05.2010&#10;http://www.presentationload.com/"/>
          <p:cNvSpPr>
            <a:spLocks noEditPoints="1"/>
          </p:cNvSpPr>
          <p:nvPr/>
        </p:nvSpPr>
        <p:spPr bwMode="auto">
          <a:xfrm>
            <a:off x="7793604" y="1220875"/>
            <a:ext cx="1170885" cy="1719429"/>
          </a:xfrm>
          <a:custGeom>
            <a:avLst/>
            <a:gdLst/>
            <a:ahLst/>
            <a:cxnLst>
              <a:cxn ang="0">
                <a:pos x="318" y="380"/>
              </a:cxn>
              <a:cxn ang="0">
                <a:pos x="302" y="312"/>
              </a:cxn>
              <a:cxn ang="0">
                <a:pos x="283" y="281"/>
              </a:cxn>
              <a:cxn ang="0">
                <a:pos x="264" y="225"/>
              </a:cxn>
              <a:cxn ang="0">
                <a:pos x="205" y="113"/>
              </a:cxn>
              <a:cxn ang="0">
                <a:pos x="202" y="27"/>
              </a:cxn>
              <a:cxn ang="0">
                <a:pos x="124" y="29"/>
              </a:cxn>
              <a:cxn ang="0">
                <a:pos x="105" y="103"/>
              </a:cxn>
              <a:cxn ang="0">
                <a:pos x="51" y="107"/>
              </a:cxn>
              <a:cxn ang="0">
                <a:pos x="2" y="90"/>
              </a:cxn>
              <a:cxn ang="0">
                <a:pos x="23" y="108"/>
              </a:cxn>
              <a:cxn ang="0">
                <a:pos x="63" y="131"/>
              </a:cxn>
              <a:cxn ang="0">
                <a:pos x="86" y="186"/>
              </a:cxn>
              <a:cxn ang="0">
                <a:pos x="106" y="229"/>
              </a:cxn>
              <a:cxn ang="0">
                <a:pos x="116" y="275"/>
              </a:cxn>
              <a:cxn ang="0">
                <a:pos x="147" y="294"/>
              </a:cxn>
              <a:cxn ang="0">
                <a:pos x="163" y="331"/>
              </a:cxn>
              <a:cxn ang="0">
                <a:pos x="147" y="355"/>
              </a:cxn>
              <a:cxn ang="0">
                <a:pos x="131" y="401"/>
              </a:cxn>
              <a:cxn ang="0">
                <a:pos x="108" y="414"/>
              </a:cxn>
              <a:cxn ang="0">
                <a:pos x="111" y="430"/>
              </a:cxn>
              <a:cxn ang="0">
                <a:pos x="96" y="438"/>
              </a:cxn>
              <a:cxn ang="0">
                <a:pos x="80" y="462"/>
              </a:cxn>
              <a:cxn ang="0">
                <a:pos x="77" y="486"/>
              </a:cxn>
              <a:cxn ang="0">
                <a:pos x="80" y="523"/>
              </a:cxn>
              <a:cxn ang="0">
                <a:pos x="91" y="559"/>
              </a:cxn>
              <a:cxn ang="0">
                <a:pos x="93" y="572"/>
              </a:cxn>
              <a:cxn ang="0">
                <a:pos x="95" y="598"/>
              </a:cxn>
              <a:cxn ang="0">
                <a:pos x="95" y="613"/>
              </a:cxn>
              <a:cxn ang="0">
                <a:pos x="104" y="635"/>
              </a:cxn>
              <a:cxn ang="0">
                <a:pos x="118" y="635"/>
              </a:cxn>
              <a:cxn ang="0">
                <a:pos x="144" y="645"/>
              </a:cxn>
              <a:cxn ang="0">
                <a:pos x="157" y="656"/>
              </a:cxn>
              <a:cxn ang="0">
                <a:pos x="161" y="666"/>
              </a:cxn>
              <a:cxn ang="0">
                <a:pos x="189" y="654"/>
              </a:cxn>
              <a:cxn ang="0">
                <a:pos x="206" y="645"/>
              </a:cxn>
              <a:cxn ang="0">
                <a:pos x="248" y="626"/>
              </a:cxn>
              <a:cxn ang="0">
                <a:pos x="260" y="617"/>
              </a:cxn>
              <a:cxn ang="0">
                <a:pos x="293" y="603"/>
              </a:cxn>
              <a:cxn ang="0">
                <a:pos x="328" y="554"/>
              </a:cxn>
              <a:cxn ang="0">
                <a:pos x="382" y="418"/>
              </a:cxn>
              <a:cxn ang="0">
                <a:pos x="60" y="653"/>
              </a:cxn>
              <a:cxn ang="0">
                <a:pos x="45" y="651"/>
              </a:cxn>
              <a:cxn ang="0">
                <a:pos x="50" y="670"/>
              </a:cxn>
              <a:cxn ang="0">
                <a:pos x="39" y="658"/>
              </a:cxn>
              <a:cxn ang="0">
                <a:pos x="55" y="670"/>
              </a:cxn>
              <a:cxn ang="0">
                <a:pos x="107" y="657"/>
              </a:cxn>
              <a:cxn ang="0">
                <a:pos x="113" y="654"/>
              </a:cxn>
              <a:cxn ang="0">
                <a:pos x="148" y="643"/>
              </a:cxn>
              <a:cxn ang="0">
                <a:pos x="136" y="655"/>
              </a:cxn>
              <a:cxn ang="0">
                <a:pos x="147" y="649"/>
              </a:cxn>
              <a:cxn ang="0">
                <a:pos x="112" y="643"/>
              </a:cxn>
              <a:cxn ang="0">
                <a:pos x="99" y="634"/>
              </a:cxn>
              <a:cxn ang="0">
                <a:pos x="94" y="628"/>
              </a:cxn>
              <a:cxn ang="0">
                <a:pos x="175" y="667"/>
              </a:cxn>
              <a:cxn ang="0">
                <a:pos x="62" y="461"/>
              </a:cxn>
              <a:cxn ang="0">
                <a:pos x="72" y="456"/>
              </a:cxn>
              <a:cxn ang="0">
                <a:pos x="157" y="329"/>
              </a:cxn>
              <a:cxn ang="0">
                <a:pos x="153" y="336"/>
              </a:cxn>
              <a:cxn ang="0">
                <a:pos x="243" y="631"/>
              </a:cxn>
              <a:cxn ang="0">
                <a:pos x="265" y="614"/>
              </a:cxn>
            </a:cxnLst>
            <a:rect l="0" t="0" r="r" b="b"/>
            <a:pathLst>
              <a:path w="382" h="674">
                <a:moveTo>
                  <a:pt x="382" y="418"/>
                </a:moveTo>
                <a:cubicBezTo>
                  <a:pt x="381" y="412"/>
                  <a:pt x="369" y="412"/>
                  <a:pt x="369" y="412"/>
                </a:cubicBezTo>
                <a:cubicBezTo>
                  <a:pt x="366" y="404"/>
                  <a:pt x="366" y="404"/>
                  <a:pt x="366" y="404"/>
                </a:cubicBezTo>
                <a:cubicBezTo>
                  <a:pt x="350" y="396"/>
                  <a:pt x="350" y="396"/>
                  <a:pt x="350" y="396"/>
                </a:cubicBezTo>
                <a:cubicBezTo>
                  <a:pt x="339" y="394"/>
                  <a:pt x="339" y="394"/>
                  <a:pt x="339" y="394"/>
                </a:cubicBezTo>
                <a:cubicBezTo>
                  <a:pt x="318" y="380"/>
                  <a:pt x="318" y="380"/>
                  <a:pt x="318" y="380"/>
                </a:cubicBezTo>
                <a:cubicBezTo>
                  <a:pt x="327" y="374"/>
                  <a:pt x="327" y="374"/>
                  <a:pt x="327" y="374"/>
                </a:cubicBezTo>
                <a:cubicBezTo>
                  <a:pt x="326" y="370"/>
                  <a:pt x="326" y="370"/>
                  <a:pt x="326" y="370"/>
                </a:cubicBezTo>
                <a:cubicBezTo>
                  <a:pt x="326" y="370"/>
                  <a:pt x="331" y="355"/>
                  <a:pt x="327" y="346"/>
                </a:cubicBezTo>
                <a:cubicBezTo>
                  <a:pt x="323" y="338"/>
                  <a:pt x="313" y="344"/>
                  <a:pt x="308" y="335"/>
                </a:cubicBezTo>
                <a:cubicBezTo>
                  <a:pt x="301" y="326"/>
                  <a:pt x="307" y="320"/>
                  <a:pt x="307" y="320"/>
                </a:cubicBezTo>
                <a:cubicBezTo>
                  <a:pt x="302" y="312"/>
                  <a:pt x="302" y="312"/>
                  <a:pt x="302" y="312"/>
                </a:cubicBezTo>
                <a:cubicBezTo>
                  <a:pt x="292" y="317"/>
                  <a:pt x="292" y="317"/>
                  <a:pt x="292" y="317"/>
                </a:cubicBezTo>
                <a:cubicBezTo>
                  <a:pt x="285" y="301"/>
                  <a:pt x="285" y="301"/>
                  <a:pt x="285" y="301"/>
                </a:cubicBezTo>
                <a:cubicBezTo>
                  <a:pt x="292" y="296"/>
                  <a:pt x="292" y="296"/>
                  <a:pt x="292" y="296"/>
                </a:cubicBezTo>
                <a:cubicBezTo>
                  <a:pt x="291" y="291"/>
                  <a:pt x="291" y="291"/>
                  <a:pt x="291" y="291"/>
                </a:cubicBezTo>
                <a:cubicBezTo>
                  <a:pt x="280" y="293"/>
                  <a:pt x="280" y="293"/>
                  <a:pt x="280" y="293"/>
                </a:cubicBezTo>
                <a:cubicBezTo>
                  <a:pt x="283" y="281"/>
                  <a:pt x="283" y="281"/>
                  <a:pt x="283" y="281"/>
                </a:cubicBezTo>
                <a:cubicBezTo>
                  <a:pt x="280" y="272"/>
                  <a:pt x="280" y="272"/>
                  <a:pt x="280" y="272"/>
                </a:cubicBezTo>
                <a:cubicBezTo>
                  <a:pt x="284" y="267"/>
                  <a:pt x="284" y="267"/>
                  <a:pt x="284" y="267"/>
                </a:cubicBezTo>
                <a:cubicBezTo>
                  <a:pt x="277" y="265"/>
                  <a:pt x="277" y="265"/>
                  <a:pt x="277" y="265"/>
                </a:cubicBezTo>
                <a:cubicBezTo>
                  <a:pt x="288" y="259"/>
                  <a:pt x="288" y="259"/>
                  <a:pt x="288" y="259"/>
                </a:cubicBezTo>
                <a:cubicBezTo>
                  <a:pt x="288" y="259"/>
                  <a:pt x="286" y="249"/>
                  <a:pt x="281" y="240"/>
                </a:cubicBezTo>
                <a:cubicBezTo>
                  <a:pt x="277" y="232"/>
                  <a:pt x="264" y="225"/>
                  <a:pt x="264" y="225"/>
                </a:cubicBezTo>
                <a:cubicBezTo>
                  <a:pt x="261" y="223"/>
                  <a:pt x="262" y="214"/>
                  <a:pt x="254" y="208"/>
                </a:cubicBezTo>
                <a:cubicBezTo>
                  <a:pt x="248" y="204"/>
                  <a:pt x="237" y="187"/>
                  <a:pt x="237" y="187"/>
                </a:cubicBezTo>
                <a:cubicBezTo>
                  <a:pt x="237" y="187"/>
                  <a:pt x="252" y="152"/>
                  <a:pt x="251" y="142"/>
                </a:cubicBezTo>
                <a:cubicBezTo>
                  <a:pt x="250" y="133"/>
                  <a:pt x="238" y="133"/>
                  <a:pt x="238" y="133"/>
                </a:cubicBezTo>
                <a:cubicBezTo>
                  <a:pt x="226" y="117"/>
                  <a:pt x="226" y="117"/>
                  <a:pt x="226" y="117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196" y="90"/>
                  <a:pt x="196" y="90"/>
                  <a:pt x="196" y="90"/>
                </a:cubicBezTo>
                <a:cubicBezTo>
                  <a:pt x="199" y="70"/>
                  <a:pt x="199" y="70"/>
                  <a:pt x="199" y="70"/>
                </a:cubicBezTo>
                <a:cubicBezTo>
                  <a:pt x="188" y="68"/>
                  <a:pt x="188" y="68"/>
                  <a:pt x="188" y="68"/>
                </a:cubicBezTo>
                <a:cubicBezTo>
                  <a:pt x="197" y="57"/>
                  <a:pt x="197" y="57"/>
                  <a:pt x="197" y="57"/>
                </a:cubicBezTo>
                <a:cubicBezTo>
                  <a:pt x="197" y="57"/>
                  <a:pt x="194" y="52"/>
                  <a:pt x="194" y="46"/>
                </a:cubicBezTo>
                <a:cubicBezTo>
                  <a:pt x="194" y="41"/>
                  <a:pt x="202" y="27"/>
                  <a:pt x="202" y="27"/>
                </a:cubicBezTo>
                <a:cubicBezTo>
                  <a:pt x="195" y="16"/>
                  <a:pt x="195" y="16"/>
                  <a:pt x="195" y="16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2" y="13"/>
                  <a:pt x="163" y="0"/>
                  <a:pt x="157" y="1"/>
                </a:cubicBezTo>
                <a:cubicBezTo>
                  <a:pt x="151" y="2"/>
                  <a:pt x="142" y="14"/>
                  <a:pt x="142" y="14"/>
                </a:cubicBezTo>
                <a:cubicBezTo>
                  <a:pt x="142" y="14"/>
                  <a:pt x="135" y="12"/>
                  <a:pt x="129" y="15"/>
                </a:cubicBezTo>
                <a:cubicBezTo>
                  <a:pt x="123" y="17"/>
                  <a:pt x="124" y="29"/>
                  <a:pt x="124" y="29"/>
                </a:cubicBezTo>
                <a:cubicBezTo>
                  <a:pt x="121" y="33"/>
                  <a:pt x="121" y="33"/>
                  <a:pt x="121" y="33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21" y="75"/>
                  <a:pt x="122" y="80"/>
                </a:cubicBezTo>
                <a:cubicBezTo>
                  <a:pt x="122" y="86"/>
                  <a:pt x="119" y="90"/>
                  <a:pt x="117" y="93"/>
                </a:cubicBezTo>
                <a:cubicBezTo>
                  <a:pt x="114" y="97"/>
                  <a:pt x="112" y="110"/>
                  <a:pt x="112" y="110"/>
                </a:cubicBezTo>
                <a:cubicBezTo>
                  <a:pt x="105" y="103"/>
                  <a:pt x="105" y="103"/>
                  <a:pt x="105" y="103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1" y="97"/>
                  <a:pt x="86" y="97"/>
                </a:cubicBezTo>
                <a:cubicBezTo>
                  <a:pt x="80" y="97"/>
                  <a:pt x="78" y="105"/>
                  <a:pt x="78" y="105"/>
                </a:cubicBezTo>
                <a:cubicBezTo>
                  <a:pt x="69" y="111"/>
                  <a:pt x="69" y="111"/>
                  <a:pt x="69" y="111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46" y="108"/>
                  <a:pt x="46" y="108"/>
                  <a:pt x="46" y="108"/>
                </a:cubicBezTo>
                <a:cubicBezTo>
                  <a:pt x="46" y="108"/>
                  <a:pt x="44" y="99"/>
                  <a:pt x="37" y="93"/>
                </a:cubicBezTo>
                <a:cubicBezTo>
                  <a:pt x="32" y="88"/>
                  <a:pt x="25" y="78"/>
                  <a:pt x="25" y="78"/>
                </a:cubicBezTo>
                <a:cubicBezTo>
                  <a:pt x="25" y="78"/>
                  <a:pt x="16" y="75"/>
                  <a:pt x="12" y="80"/>
                </a:cubicBezTo>
                <a:cubicBezTo>
                  <a:pt x="6" y="84"/>
                  <a:pt x="14" y="91"/>
                  <a:pt x="13" y="93"/>
                </a:cubicBezTo>
                <a:cubicBezTo>
                  <a:pt x="11" y="95"/>
                  <a:pt x="2" y="90"/>
                  <a:pt x="2" y="90"/>
                </a:cubicBezTo>
                <a:cubicBezTo>
                  <a:pt x="0" y="95"/>
                  <a:pt x="0" y="95"/>
                  <a:pt x="0" y="95"/>
                </a:cubicBezTo>
                <a:cubicBezTo>
                  <a:pt x="5" y="95"/>
                  <a:pt x="5" y="95"/>
                  <a:pt x="5" y="95"/>
                </a:cubicBezTo>
                <a:cubicBezTo>
                  <a:pt x="8" y="98"/>
                  <a:pt x="8" y="98"/>
                  <a:pt x="8" y="98"/>
                </a:cubicBezTo>
                <a:cubicBezTo>
                  <a:pt x="9" y="104"/>
                  <a:pt x="9" y="104"/>
                  <a:pt x="9" y="104"/>
                </a:cubicBezTo>
                <a:cubicBezTo>
                  <a:pt x="19" y="108"/>
                  <a:pt x="19" y="108"/>
                  <a:pt x="19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4"/>
                  <a:pt x="53" y="126"/>
                  <a:pt x="63" y="131"/>
                </a:cubicBezTo>
                <a:cubicBezTo>
                  <a:pt x="72" y="136"/>
                  <a:pt x="73" y="146"/>
                  <a:pt x="73" y="146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86" y="152"/>
                  <a:pt x="88" y="155"/>
                </a:cubicBezTo>
                <a:cubicBezTo>
                  <a:pt x="90" y="158"/>
                  <a:pt x="85" y="158"/>
                  <a:pt x="84" y="162"/>
                </a:cubicBezTo>
                <a:cubicBezTo>
                  <a:pt x="83" y="167"/>
                  <a:pt x="85" y="170"/>
                  <a:pt x="86" y="174"/>
                </a:cubicBezTo>
                <a:cubicBezTo>
                  <a:pt x="88" y="180"/>
                  <a:pt x="86" y="186"/>
                  <a:pt x="86" y="186"/>
                </a:cubicBezTo>
                <a:cubicBezTo>
                  <a:pt x="97" y="188"/>
                  <a:pt x="97" y="188"/>
                  <a:pt x="97" y="188"/>
                </a:cubicBezTo>
                <a:cubicBezTo>
                  <a:pt x="98" y="194"/>
                  <a:pt x="98" y="194"/>
                  <a:pt x="98" y="194"/>
                </a:cubicBezTo>
                <a:cubicBezTo>
                  <a:pt x="95" y="197"/>
                  <a:pt x="95" y="197"/>
                  <a:pt x="95" y="197"/>
                </a:cubicBezTo>
                <a:cubicBezTo>
                  <a:pt x="95" y="197"/>
                  <a:pt x="94" y="199"/>
                  <a:pt x="94" y="204"/>
                </a:cubicBezTo>
                <a:cubicBezTo>
                  <a:pt x="94" y="210"/>
                  <a:pt x="103" y="215"/>
                  <a:pt x="105" y="218"/>
                </a:cubicBezTo>
                <a:cubicBezTo>
                  <a:pt x="107" y="222"/>
                  <a:pt x="106" y="229"/>
                  <a:pt x="106" y="229"/>
                </a:cubicBezTo>
                <a:cubicBezTo>
                  <a:pt x="106" y="229"/>
                  <a:pt x="108" y="233"/>
                  <a:pt x="110" y="237"/>
                </a:cubicBezTo>
                <a:cubicBezTo>
                  <a:pt x="111" y="240"/>
                  <a:pt x="106" y="243"/>
                  <a:pt x="103" y="248"/>
                </a:cubicBezTo>
                <a:cubicBezTo>
                  <a:pt x="101" y="252"/>
                  <a:pt x="106" y="253"/>
                  <a:pt x="106" y="253"/>
                </a:cubicBezTo>
                <a:cubicBezTo>
                  <a:pt x="106" y="253"/>
                  <a:pt x="106" y="254"/>
                  <a:pt x="105" y="260"/>
                </a:cubicBezTo>
                <a:cubicBezTo>
                  <a:pt x="105" y="264"/>
                  <a:pt x="112" y="265"/>
                  <a:pt x="114" y="266"/>
                </a:cubicBezTo>
                <a:cubicBezTo>
                  <a:pt x="116" y="268"/>
                  <a:pt x="115" y="271"/>
                  <a:pt x="116" y="275"/>
                </a:cubicBezTo>
                <a:cubicBezTo>
                  <a:pt x="117" y="279"/>
                  <a:pt x="122" y="281"/>
                  <a:pt x="122" y="281"/>
                </a:cubicBezTo>
                <a:cubicBezTo>
                  <a:pt x="123" y="288"/>
                  <a:pt x="123" y="288"/>
                  <a:pt x="123" y="288"/>
                </a:cubicBezTo>
                <a:cubicBezTo>
                  <a:pt x="128" y="286"/>
                  <a:pt x="128" y="286"/>
                  <a:pt x="128" y="286"/>
                </a:cubicBezTo>
                <a:cubicBezTo>
                  <a:pt x="139" y="293"/>
                  <a:pt x="139" y="293"/>
                  <a:pt x="139" y="293"/>
                </a:cubicBezTo>
                <a:cubicBezTo>
                  <a:pt x="139" y="295"/>
                  <a:pt x="139" y="295"/>
                  <a:pt x="139" y="295"/>
                </a:cubicBezTo>
                <a:cubicBezTo>
                  <a:pt x="147" y="294"/>
                  <a:pt x="147" y="294"/>
                  <a:pt x="147" y="294"/>
                </a:cubicBezTo>
                <a:cubicBezTo>
                  <a:pt x="154" y="297"/>
                  <a:pt x="154" y="297"/>
                  <a:pt x="154" y="297"/>
                </a:cubicBezTo>
                <a:cubicBezTo>
                  <a:pt x="154" y="297"/>
                  <a:pt x="159" y="301"/>
                  <a:pt x="162" y="308"/>
                </a:cubicBezTo>
                <a:cubicBezTo>
                  <a:pt x="166" y="314"/>
                  <a:pt x="162" y="324"/>
                  <a:pt x="162" y="324"/>
                </a:cubicBezTo>
                <a:cubicBezTo>
                  <a:pt x="166" y="325"/>
                  <a:pt x="166" y="325"/>
                  <a:pt x="166" y="325"/>
                </a:cubicBezTo>
                <a:cubicBezTo>
                  <a:pt x="169" y="334"/>
                  <a:pt x="169" y="334"/>
                  <a:pt x="169" y="334"/>
                </a:cubicBezTo>
                <a:cubicBezTo>
                  <a:pt x="163" y="331"/>
                  <a:pt x="163" y="331"/>
                  <a:pt x="163" y="331"/>
                </a:cubicBezTo>
                <a:cubicBezTo>
                  <a:pt x="162" y="334"/>
                  <a:pt x="162" y="334"/>
                  <a:pt x="162" y="334"/>
                </a:cubicBezTo>
                <a:cubicBezTo>
                  <a:pt x="170" y="339"/>
                  <a:pt x="170" y="339"/>
                  <a:pt x="170" y="339"/>
                </a:cubicBezTo>
                <a:cubicBezTo>
                  <a:pt x="167" y="342"/>
                  <a:pt x="167" y="342"/>
                  <a:pt x="167" y="342"/>
                </a:cubicBezTo>
                <a:cubicBezTo>
                  <a:pt x="167" y="342"/>
                  <a:pt x="160" y="340"/>
                  <a:pt x="154" y="341"/>
                </a:cubicBezTo>
                <a:cubicBezTo>
                  <a:pt x="150" y="342"/>
                  <a:pt x="147" y="346"/>
                  <a:pt x="147" y="346"/>
                </a:cubicBezTo>
                <a:cubicBezTo>
                  <a:pt x="147" y="355"/>
                  <a:pt x="147" y="355"/>
                  <a:pt x="147" y="355"/>
                </a:cubicBezTo>
                <a:cubicBezTo>
                  <a:pt x="145" y="357"/>
                  <a:pt x="145" y="357"/>
                  <a:pt x="145" y="357"/>
                </a:cubicBezTo>
                <a:cubicBezTo>
                  <a:pt x="145" y="366"/>
                  <a:pt x="145" y="366"/>
                  <a:pt x="145" y="366"/>
                </a:cubicBezTo>
                <a:cubicBezTo>
                  <a:pt x="142" y="367"/>
                  <a:pt x="142" y="367"/>
                  <a:pt x="142" y="367"/>
                </a:cubicBezTo>
                <a:cubicBezTo>
                  <a:pt x="137" y="376"/>
                  <a:pt x="137" y="376"/>
                  <a:pt x="137" y="376"/>
                </a:cubicBezTo>
                <a:cubicBezTo>
                  <a:pt x="129" y="395"/>
                  <a:pt x="129" y="395"/>
                  <a:pt x="129" y="395"/>
                </a:cubicBezTo>
                <a:cubicBezTo>
                  <a:pt x="131" y="401"/>
                  <a:pt x="131" y="401"/>
                  <a:pt x="131" y="401"/>
                </a:cubicBezTo>
                <a:cubicBezTo>
                  <a:pt x="123" y="399"/>
                  <a:pt x="123" y="399"/>
                  <a:pt x="123" y="399"/>
                </a:cubicBezTo>
                <a:cubicBezTo>
                  <a:pt x="124" y="409"/>
                  <a:pt x="124" y="409"/>
                  <a:pt x="124" y="409"/>
                </a:cubicBezTo>
                <a:cubicBezTo>
                  <a:pt x="117" y="413"/>
                  <a:pt x="117" y="413"/>
                  <a:pt x="117" y="413"/>
                </a:cubicBezTo>
                <a:cubicBezTo>
                  <a:pt x="114" y="418"/>
                  <a:pt x="114" y="418"/>
                  <a:pt x="114" y="418"/>
                </a:cubicBezTo>
                <a:cubicBezTo>
                  <a:pt x="112" y="413"/>
                  <a:pt x="112" y="413"/>
                  <a:pt x="112" y="413"/>
                </a:cubicBezTo>
                <a:cubicBezTo>
                  <a:pt x="108" y="414"/>
                  <a:pt x="108" y="414"/>
                  <a:pt x="108" y="414"/>
                </a:cubicBezTo>
                <a:cubicBezTo>
                  <a:pt x="108" y="417"/>
                  <a:pt x="108" y="417"/>
                  <a:pt x="108" y="417"/>
                </a:cubicBezTo>
                <a:cubicBezTo>
                  <a:pt x="106" y="418"/>
                  <a:pt x="106" y="418"/>
                  <a:pt x="106" y="418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111" y="421"/>
                  <a:pt x="111" y="421"/>
                  <a:pt x="111" y="421"/>
                </a:cubicBezTo>
                <a:cubicBezTo>
                  <a:pt x="113" y="422"/>
                  <a:pt x="113" y="422"/>
                  <a:pt x="113" y="422"/>
                </a:cubicBezTo>
                <a:cubicBezTo>
                  <a:pt x="111" y="430"/>
                  <a:pt x="111" y="430"/>
                  <a:pt x="111" y="430"/>
                </a:cubicBezTo>
                <a:cubicBezTo>
                  <a:pt x="111" y="430"/>
                  <a:pt x="107" y="426"/>
                  <a:pt x="104" y="428"/>
                </a:cubicBezTo>
                <a:cubicBezTo>
                  <a:pt x="100" y="430"/>
                  <a:pt x="102" y="436"/>
                  <a:pt x="102" y="436"/>
                </a:cubicBezTo>
                <a:cubicBezTo>
                  <a:pt x="102" y="439"/>
                  <a:pt x="102" y="439"/>
                  <a:pt x="102" y="439"/>
                </a:cubicBezTo>
                <a:cubicBezTo>
                  <a:pt x="101" y="441"/>
                  <a:pt x="100" y="442"/>
                  <a:pt x="100" y="442"/>
                </a:cubicBezTo>
                <a:cubicBezTo>
                  <a:pt x="97" y="437"/>
                  <a:pt x="97" y="437"/>
                  <a:pt x="97" y="437"/>
                </a:cubicBezTo>
                <a:cubicBezTo>
                  <a:pt x="96" y="438"/>
                  <a:pt x="96" y="438"/>
                  <a:pt x="96" y="438"/>
                </a:cubicBezTo>
                <a:cubicBezTo>
                  <a:pt x="98" y="444"/>
                  <a:pt x="98" y="444"/>
                  <a:pt x="98" y="444"/>
                </a:cubicBezTo>
                <a:cubicBezTo>
                  <a:pt x="95" y="444"/>
                  <a:pt x="95" y="444"/>
                  <a:pt x="95" y="444"/>
                </a:cubicBezTo>
                <a:cubicBezTo>
                  <a:pt x="95" y="444"/>
                  <a:pt x="99" y="455"/>
                  <a:pt x="98" y="457"/>
                </a:cubicBezTo>
                <a:cubicBezTo>
                  <a:pt x="97" y="460"/>
                  <a:pt x="91" y="458"/>
                  <a:pt x="89" y="458"/>
                </a:cubicBezTo>
                <a:cubicBezTo>
                  <a:pt x="82" y="458"/>
                  <a:pt x="82" y="458"/>
                  <a:pt x="82" y="458"/>
                </a:cubicBezTo>
                <a:cubicBezTo>
                  <a:pt x="82" y="458"/>
                  <a:pt x="82" y="462"/>
                  <a:pt x="80" y="462"/>
                </a:cubicBezTo>
                <a:cubicBezTo>
                  <a:pt x="79" y="462"/>
                  <a:pt x="77" y="459"/>
                  <a:pt x="77" y="459"/>
                </a:cubicBezTo>
                <a:cubicBezTo>
                  <a:pt x="75" y="467"/>
                  <a:pt x="75" y="467"/>
                  <a:pt x="75" y="467"/>
                </a:cubicBezTo>
                <a:cubicBezTo>
                  <a:pt x="83" y="475"/>
                  <a:pt x="83" y="475"/>
                  <a:pt x="83" y="475"/>
                </a:cubicBezTo>
                <a:cubicBezTo>
                  <a:pt x="77" y="474"/>
                  <a:pt x="77" y="474"/>
                  <a:pt x="77" y="474"/>
                </a:cubicBezTo>
                <a:cubicBezTo>
                  <a:pt x="75" y="482"/>
                  <a:pt x="75" y="482"/>
                  <a:pt x="75" y="482"/>
                </a:cubicBezTo>
                <a:cubicBezTo>
                  <a:pt x="75" y="482"/>
                  <a:pt x="77" y="484"/>
                  <a:pt x="77" y="486"/>
                </a:cubicBezTo>
                <a:cubicBezTo>
                  <a:pt x="77" y="487"/>
                  <a:pt x="72" y="487"/>
                  <a:pt x="72" y="487"/>
                </a:cubicBezTo>
                <a:cubicBezTo>
                  <a:pt x="69" y="492"/>
                  <a:pt x="69" y="492"/>
                  <a:pt x="69" y="492"/>
                </a:cubicBezTo>
                <a:cubicBezTo>
                  <a:pt x="68" y="504"/>
                  <a:pt x="68" y="504"/>
                  <a:pt x="68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72" y="504"/>
                  <a:pt x="69" y="508"/>
                  <a:pt x="70" y="513"/>
                </a:cubicBezTo>
                <a:cubicBezTo>
                  <a:pt x="70" y="517"/>
                  <a:pt x="78" y="519"/>
                  <a:pt x="80" y="523"/>
                </a:cubicBezTo>
                <a:cubicBezTo>
                  <a:pt x="83" y="528"/>
                  <a:pt x="80" y="534"/>
                  <a:pt x="80" y="534"/>
                </a:cubicBezTo>
                <a:cubicBezTo>
                  <a:pt x="80" y="543"/>
                  <a:pt x="80" y="543"/>
                  <a:pt x="80" y="543"/>
                </a:cubicBezTo>
                <a:cubicBezTo>
                  <a:pt x="83" y="546"/>
                  <a:pt x="83" y="546"/>
                  <a:pt x="83" y="546"/>
                </a:cubicBezTo>
                <a:cubicBezTo>
                  <a:pt x="86" y="544"/>
                  <a:pt x="86" y="544"/>
                  <a:pt x="86" y="544"/>
                </a:cubicBezTo>
                <a:cubicBezTo>
                  <a:pt x="86" y="544"/>
                  <a:pt x="86" y="550"/>
                  <a:pt x="87" y="552"/>
                </a:cubicBezTo>
                <a:cubicBezTo>
                  <a:pt x="88" y="555"/>
                  <a:pt x="91" y="559"/>
                  <a:pt x="91" y="559"/>
                </a:cubicBezTo>
                <a:cubicBezTo>
                  <a:pt x="90" y="561"/>
                  <a:pt x="90" y="561"/>
                  <a:pt x="90" y="561"/>
                </a:cubicBezTo>
                <a:cubicBezTo>
                  <a:pt x="94" y="562"/>
                  <a:pt x="94" y="562"/>
                  <a:pt x="94" y="562"/>
                </a:cubicBezTo>
                <a:cubicBezTo>
                  <a:pt x="95" y="567"/>
                  <a:pt x="95" y="567"/>
                  <a:pt x="95" y="567"/>
                </a:cubicBezTo>
                <a:cubicBezTo>
                  <a:pt x="90" y="566"/>
                  <a:pt x="90" y="566"/>
                  <a:pt x="90" y="566"/>
                </a:cubicBezTo>
                <a:cubicBezTo>
                  <a:pt x="90" y="569"/>
                  <a:pt x="90" y="569"/>
                  <a:pt x="90" y="569"/>
                </a:cubicBezTo>
                <a:cubicBezTo>
                  <a:pt x="93" y="572"/>
                  <a:pt x="93" y="572"/>
                  <a:pt x="93" y="572"/>
                </a:cubicBezTo>
                <a:cubicBezTo>
                  <a:pt x="89" y="572"/>
                  <a:pt x="89" y="572"/>
                  <a:pt x="89" y="572"/>
                </a:cubicBezTo>
                <a:cubicBezTo>
                  <a:pt x="93" y="577"/>
                  <a:pt x="93" y="577"/>
                  <a:pt x="93" y="577"/>
                </a:cubicBezTo>
                <a:cubicBezTo>
                  <a:pt x="90" y="578"/>
                  <a:pt x="90" y="578"/>
                  <a:pt x="90" y="578"/>
                </a:cubicBezTo>
                <a:cubicBezTo>
                  <a:pt x="95" y="584"/>
                  <a:pt x="95" y="584"/>
                  <a:pt x="95" y="584"/>
                </a:cubicBezTo>
                <a:cubicBezTo>
                  <a:pt x="95" y="584"/>
                  <a:pt x="96" y="588"/>
                  <a:pt x="94" y="591"/>
                </a:cubicBezTo>
                <a:cubicBezTo>
                  <a:pt x="91" y="593"/>
                  <a:pt x="95" y="598"/>
                  <a:pt x="95" y="598"/>
                </a:cubicBezTo>
                <a:cubicBezTo>
                  <a:pt x="95" y="598"/>
                  <a:pt x="90" y="599"/>
                  <a:pt x="90" y="603"/>
                </a:cubicBezTo>
                <a:cubicBezTo>
                  <a:pt x="91" y="607"/>
                  <a:pt x="94" y="610"/>
                  <a:pt x="94" y="610"/>
                </a:cubicBezTo>
                <a:cubicBezTo>
                  <a:pt x="91" y="610"/>
                  <a:pt x="91" y="610"/>
                  <a:pt x="91" y="610"/>
                </a:cubicBezTo>
                <a:cubicBezTo>
                  <a:pt x="88" y="607"/>
                  <a:pt x="88" y="607"/>
                  <a:pt x="88" y="607"/>
                </a:cubicBezTo>
                <a:cubicBezTo>
                  <a:pt x="87" y="613"/>
                  <a:pt x="87" y="613"/>
                  <a:pt x="87" y="613"/>
                </a:cubicBezTo>
                <a:cubicBezTo>
                  <a:pt x="95" y="613"/>
                  <a:pt x="95" y="613"/>
                  <a:pt x="95" y="613"/>
                </a:cubicBezTo>
                <a:cubicBezTo>
                  <a:pt x="93" y="614"/>
                  <a:pt x="93" y="614"/>
                  <a:pt x="93" y="614"/>
                </a:cubicBezTo>
                <a:cubicBezTo>
                  <a:pt x="94" y="619"/>
                  <a:pt x="94" y="619"/>
                  <a:pt x="94" y="619"/>
                </a:cubicBezTo>
                <a:cubicBezTo>
                  <a:pt x="97" y="622"/>
                  <a:pt x="97" y="622"/>
                  <a:pt x="97" y="622"/>
                </a:cubicBezTo>
                <a:cubicBezTo>
                  <a:pt x="97" y="622"/>
                  <a:pt x="95" y="624"/>
                  <a:pt x="97" y="628"/>
                </a:cubicBezTo>
                <a:cubicBezTo>
                  <a:pt x="99" y="632"/>
                  <a:pt x="101" y="632"/>
                  <a:pt x="101" y="632"/>
                </a:cubicBezTo>
                <a:cubicBezTo>
                  <a:pt x="104" y="635"/>
                  <a:pt x="104" y="635"/>
                  <a:pt x="104" y="635"/>
                </a:cubicBezTo>
                <a:cubicBezTo>
                  <a:pt x="104" y="630"/>
                  <a:pt x="104" y="630"/>
                  <a:pt x="104" y="630"/>
                </a:cubicBezTo>
                <a:cubicBezTo>
                  <a:pt x="110" y="626"/>
                  <a:pt x="110" y="626"/>
                  <a:pt x="110" y="626"/>
                </a:cubicBezTo>
                <a:cubicBezTo>
                  <a:pt x="110" y="635"/>
                  <a:pt x="110" y="635"/>
                  <a:pt x="110" y="635"/>
                </a:cubicBezTo>
                <a:cubicBezTo>
                  <a:pt x="112" y="635"/>
                  <a:pt x="112" y="635"/>
                  <a:pt x="112" y="635"/>
                </a:cubicBezTo>
                <a:cubicBezTo>
                  <a:pt x="113" y="631"/>
                  <a:pt x="113" y="631"/>
                  <a:pt x="113" y="631"/>
                </a:cubicBezTo>
                <a:cubicBezTo>
                  <a:pt x="118" y="635"/>
                  <a:pt x="118" y="635"/>
                  <a:pt x="118" y="635"/>
                </a:cubicBezTo>
                <a:cubicBezTo>
                  <a:pt x="124" y="635"/>
                  <a:pt x="124" y="635"/>
                  <a:pt x="124" y="635"/>
                </a:cubicBezTo>
                <a:cubicBezTo>
                  <a:pt x="131" y="638"/>
                  <a:pt x="131" y="638"/>
                  <a:pt x="131" y="638"/>
                </a:cubicBezTo>
                <a:cubicBezTo>
                  <a:pt x="137" y="638"/>
                  <a:pt x="137" y="638"/>
                  <a:pt x="137" y="638"/>
                </a:cubicBezTo>
                <a:cubicBezTo>
                  <a:pt x="135" y="646"/>
                  <a:pt x="135" y="646"/>
                  <a:pt x="135" y="646"/>
                </a:cubicBezTo>
                <a:cubicBezTo>
                  <a:pt x="137" y="648"/>
                  <a:pt x="137" y="648"/>
                  <a:pt x="137" y="648"/>
                </a:cubicBezTo>
                <a:cubicBezTo>
                  <a:pt x="144" y="645"/>
                  <a:pt x="144" y="645"/>
                  <a:pt x="144" y="645"/>
                </a:cubicBezTo>
                <a:cubicBezTo>
                  <a:pt x="151" y="639"/>
                  <a:pt x="151" y="639"/>
                  <a:pt x="151" y="639"/>
                </a:cubicBezTo>
                <a:cubicBezTo>
                  <a:pt x="152" y="640"/>
                  <a:pt x="152" y="640"/>
                  <a:pt x="152" y="640"/>
                </a:cubicBezTo>
                <a:cubicBezTo>
                  <a:pt x="149" y="649"/>
                  <a:pt x="149" y="649"/>
                  <a:pt x="149" y="649"/>
                </a:cubicBezTo>
                <a:cubicBezTo>
                  <a:pt x="154" y="653"/>
                  <a:pt x="154" y="653"/>
                  <a:pt x="154" y="653"/>
                </a:cubicBezTo>
                <a:cubicBezTo>
                  <a:pt x="153" y="657"/>
                  <a:pt x="153" y="657"/>
                  <a:pt x="153" y="657"/>
                </a:cubicBezTo>
                <a:cubicBezTo>
                  <a:pt x="157" y="656"/>
                  <a:pt x="157" y="656"/>
                  <a:pt x="157" y="656"/>
                </a:cubicBezTo>
                <a:cubicBezTo>
                  <a:pt x="157" y="658"/>
                  <a:pt x="157" y="658"/>
                  <a:pt x="157" y="658"/>
                </a:cubicBezTo>
                <a:cubicBezTo>
                  <a:pt x="150" y="664"/>
                  <a:pt x="150" y="664"/>
                  <a:pt x="150" y="664"/>
                </a:cubicBezTo>
                <a:cubicBezTo>
                  <a:pt x="151" y="666"/>
                  <a:pt x="151" y="666"/>
                  <a:pt x="151" y="666"/>
                </a:cubicBezTo>
                <a:cubicBezTo>
                  <a:pt x="156" y="666"/>
                  <a:pt x="156" y="666"/>
                  <a:pt x="156" y="666"/>
                </a:cubicBezTo>
                <a:cubicBezTo>
                  <a:pt x="159" y="662"/>
                  <a:pt x="159" y="662"/>
                  <a:pt x="159" y="662"/>
                </a:cubicBezTo>
                <a:cubicBezTo>
                  <a:pt x="159" y="662"/>
                  <a:pt x="161" y="664"/>
                  <a:pt x="161" y="666"/>
                </a:cubicBezTo>
                <a:cubicBezTo>
                  <a:pt x="162" y="669"/>
                  <a:pt x="152" y="674"/>
                  <a:pt x="152" y="674"/>
                </a:cubicBezTo>
                <a:cubicBezTo>
                  <a:pt x="163" y="671"/>
                  <a:pt x="163" y="671"/>
                  <a:pt x="163" y="671"/>
                </a:cubicBezTo>
                <a:cubicBezTo>
                  <a:pt x="171" y="655"/>
                  <a:pt x="171" y="655"/>
                  <a:pt x="171" y="655"/>
                </a:cubicBezTo>
                <a:cubicBezTo>
                  <a:pt x="169" y="663"/>
                  <a:pt x="169" y="663"/>
                  <a:pt x="169" y="663"/>
                </a:cubicBezTo>
                <a:cubicBezTo>
                  <a:pt x="181" y="660"/>
                  <a:pt x="181" y="660"/>
                  <a:pt x="181" y="660"/>
                </a:cubicBezTo>
                <a:cubicBezTo>
                  <a:pt x="189" y="654"/>
                  <a:pt x="189" y="654"/>
                  <a:pt x="189" y="654"/>
                </a:cubicBezTo>
                <a:cubicBezTo>
                  <a:pt x="192" y="654"/>
                  <a:pt x="192" y="654"/>
                  <a:pt x="192" y="654"/>
                </a:cubicBezTo>
                <a:cubicBezTo>
                  <a:pt x="198" y="649"/>
                  <a:pt x="198" y="649"/>
                  <a:pt x="198" y="649"/>
                </a:cubicBezTo>
                <a:cubicBezTo>
                  <a:pt x="201" y="650"/>
                  <a:pt x="201" y="650"/>
                  <a:pt x="201" y="650"/>
                </a:cubicBezTo>
                <a:cubicBezTo>
                  <a:pt x="203" y="655"/>
                  <a:pt x="203" y="655"/>
                  <a:pt x="203" y="655"/>
                </a:cubicBezTo>
                <a:cubicBezTo>
                  <a:pt x="206" y="653"/>
                  <a:pt x="206" y="653"/>
                  <a:pt x="206" y="653"/>
                </a:cubicBezTo>
                <a:cubicBezTo>
                  <a:pt x="206" y="645"/>
                  <a:pt x="206" y="645"/>
                  <a:pt x="206" y="645"/>
                </a:cubicBezTo>
                <a:cubicBezTo>
                  <a:pt x="221" y="638"/>
                  <a:pt x="221" y="638"/>
                  <a:pt x="221" y="638"/>
                </a:cubicBezTo>
                <a:cubicBezTo>
                  <a:pt x="222" y="635"/>
                  <a:pt x="222" y="635"/>
                  <a:pt x="222" y="635"/>
                </a:cubicBezTo>
                <a:cubicBezTo>
                  <a:pt x="235" y="629"/>
                  <a:pt x="235" y="629"/>
                  <a:pt x="235" y="629"/>
                </a:cubicBezTo>
                <a:cubicBezTo>
                  <a:pt x="235" y="622"/>
                  <a:pt x="235" y="622"/>
                  <a:pt x="235" y="622"/>
                </a:cubicBezTo>
                <a:cubicBezTo>
                  <a:pt x="235" y="622"/>
                  <a:pt x="237" y="628"/>
                  <a:pt x="241" y="628"/>
                </a:cubicBezTo>
                <a:cubicBezTo>
                  <a:pt x="244" y="628"/>
                  <a:pt x="248" y="626"/>
                  <a:pt x="248" y="626"/>
                </a:cubicBezTo>
                <a:cubicBezTo>
                  <a:pt x="245" y="624"/>
                  <a:pt x="245" y="624"/>
                  <a:pt x="245" y="624"/>
                </a:cubicBezTo>
                <a:cubicBezTo>
                  <a:pt x="246" y="620"/>
                  <a:pt x="246" y="620"/>
                  <a:pt x="246" y="620"/>
                </a:cubicBezTo>
                <a:cubicBezTo>
                  <a:pt x="251" y="624"/>
                  <a:pt x="251" y="624"/>
                  <a:pt x="251" y="624"/>
                </a:cubicBezTo>
                <a:cubicBezTo>
                  <a:pt x="251" y="622"/>
                  <a:pt x="251" y="622"/>
                  <a:pt x="251" y="622"/>
                </a:cubicBezTo>
                <a:cubicBezTo>
                  <a:pt x="245" y="613"/>
                  <a:pt x="245" y="613"/>
                  <a:pt x="245" y="613"/>
                </a:cubicBezTo>
                <a:cubicBezTo>
                  <a:pt x="245" y="613"/>
                  <a:pt x="254" y="619"/>
                  <a:pt x="260" y="617"/>
                </a:cubicBezTo>
                <a:cubicBezTo>
                  <a:pt x="264" y="614"/>
                  <a:pt x="262" y="611"/>
                  <a:pt x="262" y="611"/>
                </a:cubicBezTo>
                <a:cubicBezTo>
                  <a:pt x="268" y="610"/>
                  <a:pt x="268" y="610"/>
                  <a:pt x="268" y="610"/>
                </a:cubicBezTo>
                <a:cubicBezTo>
                  <a:pt x="273" y="608"/>
                  <a:pt x="273" y="608"/>
                  <a:pt x="273" y="608"/>
                </a:cubicBezTo>
                <a:cubicBezTo>
                  <a:pt x="279" y="608"/>
                  <a:pt x="279" y="608"/>
                  <a:pt x="279" y="608"/>
                </a:cubicBezTo>
                <a:cubicBezTo>
                  <a:pt x="283" y="602"/>
                  <a:pt x="283" y="602"/>
                  <a:pt x="283" y="602"/>
                </a:cubicBezTo>
                <a:cubicBezTo>
                  <a:pt x="293" y="603"/>
                  <a:pt x="293" y="603"/>
                  <a:pt x="293" y="603"/>
                </a:cubicBezTo>
                <a:cubicBezTo>
                  <a:pt x="304" y="598"/>
                  <a:pt x="304" y="598"/>
                  <a:pt x="304" y="598"/>
                </a:cubicBezTo>
                <a:cubicBezTo>
                  <a:pt x="304" y="597"/>
                  <a:pt x="304" y="597"/>
                  <a:pt x="304" y="597"/>
                </a:cubicBezTo>
                <a:cubicBezTo>
                  <a:pt x="312" y="581"/>
                  <a:pt x="312" y="581"/>
                  <a:pt x="312" y="581"/>
                </a:cubicBezTo>
                <a:cubicBezTo>
                  <a:pt x="323" y="566"/>
                  <a:pt x="323" y="566"/>
                  <a:pt x="323" y="566"/>
                </a:cubicBezTo>
                <a:cubicBezTo>
                  <a:pt x="327" y="563"/>
                  <a:pt x="327" y="563"/>
                  <a:pt x="327" y="563"/>
                </a:cubicBezTo>
                <a:cubicBezTo>
                  <a:pt x="328" y="554"/>
                  <a:pt x="328" y="554"/>
                  <a:pt x="328" y="554"/>
                </a:cubicBezTo>
                <a:cubicBezTo>
                  <a:pt x="341" y="540"/>
                  <a:pt x="341" y="540"/>
                  <a:pt x="341" y="540"/>
                </a:cubicBezTo>
                <a:cubicBezTo>
                  <a:pt x="341" y="540"/>
                  <a:pt x="346" y="527"/>
                  <a:pt x="349" y="521"/>
                </a:cubicBezTo>
                <a:cubicBezTo>
                  <a:pt x="352" y="516"/>
                  <a:pt x="360" y="496"/>
                  <a:pt x="363" y="485"/>
                </a:cubicBezTo>
                <a:cubicBezTo>
                  <a:pt x="366" y="473"/>
                  <a:pt x="375" y="460"/>
                  <a:pt x="375" y="460"/>
                </a:cubicBezTo>
                <a:cubicBezTo>
                  <a:pt x="375" y="460"/>
                  <a:pt x="377" y="456"/>
                  <a:pt x="378" y="452"/>
                </a:cubicBezTo>
                <a:cubicBezTo>
                  <a:pt x="380" y="448"/>
                  <a:pt x="382" y="424"/>
                  <a:pt x="382" y="418"/>
                </a:cubicBezTo>
                <a:close/>
                <a:moveTo>
                  <a:pt x="52" y="662"/>
                </a:moveTo>
                <a:cubicBezTo>
                  <a:pt x="52" y="658"/>
                  <a:pt x="52" y="658"/>
                  <a:pt x="52" y="658"/>
                </a:cubicBezTo>
                <a:cubicBezTo>
                  <a:pt x="54" y="657"/>
                  <a:pt x="54" y="657"/>
                  <a:pt x="54" y="657"/>
                </a:cubicBezTo>
                <a:cubicBezTo>
                  <a:pt x="54" y="657"/>
                  <a:pt x="54" y="659"/>
                  <a:pt x="55" y="661"/>
                </a:cubicBezTo>
                <a:cubicBezTo>
                  <a:pt x="56" y="662"/>
                  <a:pt x="61" y="660"/>
                  <a:pt x="61" y="660"/>
                </a:cubicBezTo>
                <a:cubicBezTo>
                  <a:pt x="60" y="653"/>
                  <a:pt x="60" y="653"/>
                  <a:pt x="60" y="653"/>
                </a:cubicBezTo>
                <a:cubicBezTo>
                  <a:pt x="55" y="653"/>
                  <a:pt x="55" y="653"/>
                  <a:pt x="55" y="653"/>
                </a:cubicBezTo>
                <a:cubicBezTo>
                  <a:pt x="55" y="650"/>
                  <a:pt x="55" y="650"/>
                  <a:pt x="55" y="650"/>
                </a:cubicBezTo>
                <a:cubicBezTo>
                  <a:pt x="51" y="651"/>
                  <a:pt x="51" y="651"/>
                  <a:pt x="51" y="651"/>
                </a:cubicBezTo>
                <a:cubicBezTo>
                  <a:pt x="51" y="651"/>
                  <a:pt x="50" y="649"/>
                  <a:pt x="50" y="647"/>
                </a:cubicBezTo>
                <a:cubicBezTo>
                  <a:pt x="50" y="646"/>
                  <a:pt x="47" y="644"/>
                  <a:pt x="45" y="648"/>
                </a:cubicBezTo>
                <a:cubicBezTo>
                  <a:pt x="45" y="651"/>
                  <a:pt x="45" y="651"/>
                  <a:pt x="45" y="651"/>
                </a:cubicBezTo>
                <a:cubicBezTo>
                  <a:pt x="48" y="657"/>
                  <a:pt x="48" y="657"/>
                  <a:pt x="48" y="657"/>
                </a:cubicBezTo>
                <a:cubicBezTo>
                  <a:pt x="45" y="659"/>
                  <a:pt x="45" y="659"/>
                  <a:pt x="45" y="659"/>
                </a:cubicBezTo>
                <a:cubicBezTo>
                  <a:pt x="44" y="655"/>
                  <a:pt x="44" y="655"/>
                  <a:pt x="44" y="655"/>
                </a:cubicBezTo>
                <a:cubicBezTo>
                  <a:pt x="41" y="658"/>
                  <a:pt x="41" y="658"/>
                  <a:pt x="41" y="658"/>
                </a:cubicBezTo>
                <a:cubicBezTo>
                  <a:pt x="46" y="669"/>
                  <a:pt x="46" y="669"/>
                  <a:pt x="46" y="669"/>
                </a:cubicBezTo>
                <a:cubicBezTo>
                  <a:pt x="50" y="670"/>
                  <a:pt x="50" y="670"/>
                  <a:pt x="50" y="670"/>
                </a:cubicBezTo>
                <a:cubicBezTo>
                  <a:pt x="54" y="666"/>
                  <a:pt x="54" y="666"/>
                  <a:pt x="54" y="666"/>
                </a:cubicBezTo>
                <a:cubicBezTo>
                  <a:pt x="54" y="662"/>
                  <a:pt x="54" y="662"/>
                  <a:pt x="54" y="662"/>
                </a:cubicBezTo>
                <a:lnTo>
                  <a:pt x="52" y="662"/>
                </a:lnTo>
                <a:close/>
                <a:moveTo>
                  <a:pt x="37" y="666"/>
                </a:moveTo>
                <a:cubicBezTo>
                  <a:pt x="41" y="664"/>
                  <a:pt x="41" y="664"/>
                  <a:pt x="41" y="664"/>
                </a:cubicBezTo>
                <a:cubicBezTo>
                  <a:pt x="39" y="658"/>
                  <a:pt x="39" y="658"/>
                  <a:pt x="39" y="658"/>
                </a:cubicBezTo>
                <a:lnTo>
                  <a:pt x="37" y="666"/>
                </a:lnTo>
                <a:close/>
                <a:moveTo>
                  <a:pt x="55" y="670"/>
                </a:moveTo>
                <a:cubicBezTo>
                  <a:pt x="61" y="674"/>
                  <a:pt x="61" y="674"/>
                  <a:pt x="61" y="674"/>
                </a:cubicBezTo>
                <a:cubicBezTo>
                  <a:pt x="63" y="671"/>
                  <a:pt x="63" y="671"/>
                  <a:pt x="63" y="671"/>
                </a:cubicBezTo>
                <a:cubicBezTo>
                  <a:pt x="56" y="667"/>
                  <a:pt x="56" y="667"/>
                  <a:pt x="56" y="667"/>
                </a:cubicBezTo>
                <a:lnTo>
                  <a:pt x="55" y="670"/>
                </a:lnTo>
                <a:close/>
                <a:moveTo>
                  <a:pt x="63" y="663"/>
                </a:moveTo>
                <a:cubicBezTo>
                  <a:pt x="61" y="664"/>
                  <a:pt x="61" y="667"/>
                  <a:pt x="64" y="667"/>
                </a:cubicBezTo>
                <a:cubicBezTo>
                  <a:pt x="66" y="666"/>
                  <a:pt x="66" y="662"/>
                  <a:pt x="63" y="663"/>
                </a:cubicBezTo>
                <a:close/>
                <a:moveTo>
                  <a:pt x="107" y="657"/>
                </a:moveTo>
                <a:cubicBezTo>
                  <a:pt x="104" y="657"/>
                  <a:pt x="100" y="662"/>
                  <a:pt x="106" y="661"/>
                </a:cubicBezTo>
                <a:cubicBezTo>
                  <a:pt x="106" y="661"/>
                  <a:pt x="111" y="657"/>
                  <a:pt x="107" y="657"/>
                </a:cubicBezTo>
                <a:close/>
                <a:moveTo>
                  <a:pt x="113" y="654"/>
                </a:moveTo>
                <a:cubicBezTo>
                  <a:pt x="111" y="655"/>
                  <a:pt x="112" y="657"/>
                  <a:pt x="112" y="657"/>
                </a:cubicBezTo>
                <a:cubicBezTo>
                  <a:pt x="110" y="659"/>
                  <a:pt x="110" y="659"/>
                  <a:pt x="110" y="659"/>
                </a:cubicBezTo>
                <a:cubicBezTo>
                  <a:pt x="111" y="660"/>
                  <a:pt x="111" y="660"/>
                  <a:pt x="111" y="660"/>
                </a:cubicBezTo>
                <a:cubicBezTo>
                  <a:pt x="117" y="655"/>
                  <a:pt x="117" y="655"/>
                  <a:pt x="117" y="655"/>
                </a:cubicBezTo>
                <a:cubicBezTo>
                  <a:pt x="117" y="655"/>
                  <a:pt x="115" y="653"/>
                  <a:pt x="113" y="654"/>
                </a:cubicBezTo>
                <a:close/>
                <a:moveTo>
                  <a:pt x="119" y="654"/>
                </a:moveTo>
                <a:cubicBezTo>
                  <a:pt x="120" y="657"/>
                  <a:pt x="120" y="657"/>
                  <a:pt x="120" y="657"/>
                </a:cubicBezTo>
                <a:cubicBezTo>
                  <a:pt x="122" y="656"/>
                  <a:pt x="122" y="656"/>
                  <a:pt x="122" y="656"/>
                </a:cubicBezTo>
                <a:cubicBezTo>
                  <a:pt x="122" y="654"/>
                  <a:pt x="122" y="654"/>
                  <a:pt x="122" y="654"/>
                </a:cubicBezTo>
                <a:lnTo>
                  <a:pt x="119" y="654"/>
                </a:lnTo>
                <a:close/>
                <a:moveTo>
                  <a:pt x="148" y="643"/>
                </a:moveTo>
                <a:cubicBezTo>
                  <a:pt x="146" y="647"/>
                  <a:pt x="146" y="647"/>
                  <a:pt x="146" y="647"/>
                </a:cubicBezTo>
                <a:cubicBezTo>
                  <a:pt x="142" y="648"/>
                  <a:pt x="142" y="648"/>
                  <a:pt x="142" y="648"/>
                </a:cubicBezTo>
                <a:cubicBezTo>
                  <a:pt x="139" y="650"/>
                  <a:pt x="139" y="650"/>
                  <a:pt x="139" y="650"/>
                </a:cubicBezTo>
                <a:cubicBezTo>
                  <a:pt x="134" y="651"/>
                  <a:pt x="134" y="651"/>
                  <a:pt x="134" y="651"/>
                </a:cubicBezTo>
                <a:cubicBezTo>
                  <a:pt x="133" y="655"/>
                  <a:pt x="133" y="655"/>
                  <a:pt x="133" y="655"/>
                </a:cubicBezTo>
                <a:cubicBezTo>
                  <a:pt x="136" y="655"/>
                  <a:pt x="136" y="655"/>
                  <a:pt x="136" y="655"/>
                </a:cubicBezTo>
                <a:cubicBezTo>
                  <a:pt x="133" y="659"/>
                  <a:pt x="133" y="659"/>
                  <a:pt x="133" y="659"/>
                </a:cubicBezTo>
                <a:cubicBezTo>
                  <a:pt x="133" y="664"/>
                  <a:pt x="133" y="664"/>
                  <a:pt x="133" y="664"/>
                </a:cubicBezTo>
                <a:cubicBezTo>
                  <a:pt x="139" y="661"/>
                  <a:pt x="139" y="661"/>
                  <a:pt x="139" y="661"/>
                </a:cubicBezTo>
                <a:cubicBezTo>
                  <a:pt x="145" y="661"/>
                  <a:pt x="145" y="661"/>
                  <a:pt x="145" y="661"/>
                </a:cubicBezTo>
                <a:cubicBezTo>
                  <a:pt x="149" y="654"/>
                  <a:pt x="149" y="654"/>
                  <a:pt x="149" y="654"/>
                </a:cubicBezTo>
                <a:cubicBezTo>
                  <a:pt x="147" y="649"/>
                  <a:pt x="147" y="649"/>
                  <a:pt x="147" y="649"/>
                </a:cubicBezTo>
                <a:cubicBezTo>
                  <a:pt x="149" y="644"/>
                  <a:pt x="149" y="644"/>
                  <a:pt x="149" y="644"/>
                </a:cubicBezTo>
                <a:lnTo>
                  <a:pt x="148" y="643"/>
                </a:lnTo>
                <a:close/>
                <a:moveTo>
                  <a:pt x="111" y="639"/>
                </a:moveTo>
                <a:cubicBezTo>
                  <a:pt x="112" y="640"/>
                  <a:pt x="112" y="640"/>
                  <a:pt x="112" y="640"/>
                </a:cubicBezTo>
                <a:cubicBezTo>
                  <a:pt x="110" y="643"/>
                  <a:pt x="110" y="643"/>
                  <a:pt x="110" y="643"/>
                </a:cubicBezTo>
                <a:cubicBezTo>
                  <a:pt x="112" y="643"/>
                  <a:pt x="112" y="643"/>
                  <a:pt x="112" y="643"/>
                </a:cubicBezTo>
                <a:cubicBezTo>
                  <a:pt x="114" y="642"/>
                  <a:pt x="114" y="642"/>
                  <a:pt x="114" y="642"/>
                </a:cubicBezTo>
                <a:cubicBezTo>
                  <a:pt x="117" y="644"/>
                  <a:pt x="117" y="644"/>
                  <a:pt x="117" y="644"/>
                </a:cubicBezTo>
                <a:cubicBezTo>
                  <a:pt x="118" y="641"/>
                  <a:pt x="118" y="641"/>
                  <a:pt x="118" y="641"/>
                </a:cubicBezTo>
                <a:cubicBezTo>
                  <a:pt x="113" y="638"/>
                  <a:pt x="113" y="638"/>
                  <a:pt x="113" y="638"/>
                </a:cubicBezTo>
                <a:lnTo>
                  <a:pt x="111" y="639"/>
                </a:lnTo>
                <a:close/>
                <a:moveTo>
                  <a:pt x="99" y="634"/>
                </a:moveTo>
                <a:cubicBezTo>
                  <a:pt x="95" y="631"/>
                  <a:pt x="94" y="630"/>
                  <a:pt x="95" y="632"/>
                </a:cubicBezTo>
                <a:cubicBezTo>
                  <a:pt x="97" y="637"/>
                  <a:pt x="97" y="637"/>
                  <a:pt x="97" y="637"/>
                </a:cubicBezTo>
                <a:cubicBezTo>
                  <a:pt x="102" y="637"/>
                  <a:pt x="102" y="637"/>
                  <a:pt x="99" y="634"/>
                </a:cubicBezTo>
                <a:close/>
                <a:moveTo>
                  <a:pt x="90" y="628"/>
                </a:moveTo>
                <a:cubicBezTo>
                  <a:pt x="93" y="631"/>
                  <a:pt x="93" y="631"/>
                  <a:pt x="93" y="631"/>
                </a:cubicBezTo>
                <a:cubicBezTo>
                  <a:pt x="94" y="628"/>
                  <a:pt x="94" y="628"/>
                  <a:pt x="94" y="628"/>
                </a:cubicBezTo>
                <a:cubicBezTo>
                  <a:pt x="91" y="627"/>
                  <a:pt x="91" y="627"/>
                  <a:pt x="91" y="627"/>
                </a:cubicBezTo>
                <a:lnTo>
                  <a:pt x="90" y="628"/>
                </a:lnTo>
                <a:close/>
                <a:moveTo>
                  <a:pt x="175" y="667"/>
                </a:moveTo>
                <a:cubicBezTo>
                  <a:pt x="175" y="664"/>
                  <a:pt x="175" y="664"/>
                  <a:pt x="175" y="664"/>
                </a:cubicBezTo>
                <a:cubicBezTo>
                  <a:pt x="170" y="666"/>
                  <a:pt x="170" y="666"/>
                  <a:pt x="170" y="666"/>
                </a:cubicBezTo>
                <a:lnTo>
                  <a:pt x="175" y="667"/>
                </a:lnTo>
                <a:close/>
                <a:moveTo>
                  <a:pt x="74" y="466"/>
                </a:moveTo>
                <a:cubicBezTo>
                  <a:pt x="72" y="462"/>
                  <a:pt x="72" y="462"/>
                  <a:pt x="72" y="462"/>
                </a:cubicBezTo>
                <a:cubicBezTo>
                  <a:pt x="72" y="462"/>
                  <a:pt x="69" y="464"/>
                  <a:pt x="68" y="464"/>
                </a:cubicBezTo>
                <a:cubicBezTo>
                  <a:pt x="66" y="464"/>
                  <a:pt x="67" y="461"/>
                  <a:pt x="67" y="461"/>
                </a:cubicBezTo>
                <a:cubicBezTo>
                  <a:pt x="66" y="459"/>
                  <a:pt x="66" y="459"/>
                  <a:pt x="66" y="459"/>
                </a:cubicBezTo>
                <a:cubicBezTo>
                  <a:pt x="62" y="461"/>
                  <a:pt x="62" y="461"/>
                  <a:pt x="62" y="461"/>
                </a:cubicBezTo>
                <a:cubicBezTo>
                  <a:pt x="66" y="468"/>
                  <a:pt x="66" y="468"/>
                  <a:pt x="66" y="468"/>
                </a:cubicBezTo>
                <a:cubicBezTo>
                  <a:pt x="71" y="469"/>
                  <a:pt x="74" y="466"/>
                  <a:pt x="74" y="466"/>
                </a:cubicBezTo>
                <a:close/>
                <a:moveTo>
                  <a:pt x="72" y="456"/>
                </a:moveTo>
                <a:cubicBezTo>
                  <a:pt x="67" y="457"/>
                  <a:pt x="67" y="457"/>
                  <a:pt x="67" y="457"/>
                </a:cubicBezTo>
                <a:cubicBezTo>
                  <a:pt x="70" y="460"/>
                  <a:pt x="70" y="460"/>
                  <a:pt x="70" y="460"/>
                </a:cubicBezTo>
                <a:lnTo>
                  <a:pt x="72" y="456"/>
                </a:lnTo>
                <a:close/>
                <a:moveTo>
                  <a:pt x="93" y="452"/>
                </a:moveTo>
                <a:cubicBezTo>
                  <a:pt x="90" y="456"/>
                  <a:pt x="90" y="456"/>
                  <a:pt x="90" y="456"/>
                </a:cubicBezTo>
                <a:cubicBezTo>
                  <a:pt x="94" y="456"/>
                  <a:pt x="94" y="456"/>
                  <a:pt x="94" y="456"/>
                </a:cubicBezTo>
                <a:cubicBezTo>
                  <a:pt x="97" y="454"/>
                  <a:pt x="97" y="454"/>
                  <a:pt x="97" y="454"/>
                </a:cubicBezTo>
                <a:lnTo>
                  <a:pt x="93" y="452"/>
                </a:lnTo>
                <a:close/>
                <a:moveTo>
                  <a:pt x="157" y="329"/>
                </a:moveTo>
                <a:cubicBezTo>
                  <a:pt x="153" y="331"/>
                  <a:pt x="153" y="331"/>
                  <a:pt x="153" y="331"/>
                </a:cubicBezTo>
                <a:cubicBezTo>
                  <a:pt x="152" y="328"/>
                  <a:pt x="152" y="328"/>
                  <a:pt x="152" y="328"/>
                </a:cubicBezTo>
                <a:cubicBezTo>
                  <a:pt x="145" y="331"/>
                  <a:pt x="145" y="331"/>
                  <a:pt x="145" y="331"/>
                </a:cubicBezTo>
                <a:cubicBezTo>
                  <a:pt x="145" y="335"/>
                  <a:pt x="145" y="335"/>
                  <a:pt x="145" y="335"/>
                </a:cubicBezTo>
                <a:cubicBezTo>
                  <a:pt x="145" y="336"/>
                  <a:pt x="147" y="338"/>
                  <a:pt x="147" y="338"/>
                </a:cubicBezTo>
                <a:cubicBezTo>
                  <a:pt x="153" y="336"/>
                  <a:pt x="153" y="336"/>
                  <a:pt x="153" y="336"/>
                </a:cubicBezTo>
                <a:cubicBezTo>
                  <a:pt x="152" y="332"/>
                  <a:pt x="152" y="332"/>
                  <a:pt x="152" y="332"/>
                </a:cubicBezTo>
                <a:cubicBezTo>
                  <a:pt x="157" y="331"/>
                  <a:pt x="157" y="331"/>
                  <a:pt x="157" y="331"/>
                </a:cubicBezTo>
                <a:lnTo>
                  <a:pt x="157" y="329"/>
                </a:lnTo>
                <a:close/>
                <a:moveTo>
                  <a:pt x="244" y="634"/>
                </a:moveTo>
                <a:cubicBezTo>
                  <a:pt x="247" y="630"/>
                  <a:pt x="247" y="630"/>
                  <a:pt x="247" y="630"/>
                </a:cubicBezTo>
                <a:cubicBezTo>
                  <a:pt x="243" y="631"/>
                  <a:pt x="243" y="631"/>
                  <a:pt x="243" y="631"/>
                </a:cubicBezTo>
                <a:lnTo>
                  <a:pt x="244" y="634"/>
                </a:lnTo>
                <a:close/>
                <a:moveTo>
                  <a:pt x="260" y="618"/>
                </a:moveTo>
                <a:cubicBezTo>
                  <a:pt x="265" y="619"/>
                  <a:pt x="265" y="619"/>
                  <a:pt x="265" y="619"/>
                </a:cubicBezTo>
                <a:cubicBezTo>
                  <a:pt x="263" y="616"/>
                  <a:pt x="263" y="616"/>
                  <a:pt x="263" y="616"/>
                </a:cubicBezTo>
                <a:lnTo>
                  <a:pt x="260" y="618"/>
                </a:lnTo>
                <a:close/>
                <a:moveTo>
                  <a:pt x="265" y="614"/>
                </a:moveTo>
                <a:cubicBezTo>
                  <a:pt x="267" y="617"/>
                  <a:pt x="267" y="617"/>
                  <a:pt x="267" y="617"/>
                </a:cubicBezTo>
                <a:cubicBezTo>
                  <a:pt x="271" y="615"/>
                  <a:pt x="271" y="615"/>
                  <a:pt x="271" y="615"/>
                </a:cubicBezTo>
                <a:cubicBezTo>
                  <a:pt x="270" y="613"/>
                  <a:pt x="270" y="613"/>
                  <a:pt x="270" y="613"/>
                </a:cubicBezTo>
                <a:lnTo>
                  <a:pt x="265" y="61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GB" sz="800" noProof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Ellips 26"/>
          <p:cNvSpPr/>
          <p:nvPr/>
        </p:nvSpPr>
        <p:spPr>
          <a:xfrm>
            <a:off x="7884368" y="1657367"/>
            <a:ext cx="288032" cy="2182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Vänster 27"/>
          <p:cNvSpPr/>
          <p:nvPr/>
        </p:nvSpPr>
        <p:spPr>
          <a:xfrm rot="20786766">
            <a:off x="3721715" y="1999368"/>
            <a:ext cx="4178926" cy="435569"/>
          </a:xfrm>
          <a:prstGeom prst="left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8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648" y="133573"/>
            <a:ext cx="8228707" cy="648457"/>
          </a:xfrm>
        </p:spPr>
        <p:txBody>
          <a:bodyPr>
            <a:normAutofit fontScale="90000"/>
          </a:bodyPr>
          <a:lstStyle/>
          <a:p>
            <a:r>
              <a:rPr lang="sv-SE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Svanstein story</a:t>
            </a:r>
            <a:endParaRPr lang="sv-SE" sz="44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1" name="Rak 10"/>
          <p:cNvCxnSpPr>
            <a:stCxn id="15" idx="2"/>
            <a:endCxn id="16" idx="3"/>
          </p:cNvCxnSpPr>
          <p:nvPr/>
        </p:nvCxnSpPr>
        <p:spPr>
          <a:xfrm flipH="1">
            <a:off x="3576299" y="1486639"/>
            <a:ext cx="24072" cy="377577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Båge 11"/>
          <p:cNvSpPr/>
          <p:nvPr/>
        </p:nvSpPr>
        <p:spPr>
          <a:xfrm rot="10800000">
            <a:off x="-468559" y="1897392"/>
            <a:ext cx="7992888" cy="1470165"/>
          </a:xfrm>
          <a:prstGeom prst="arc">
            <a:avLst>
              <a:gd name="adj1" fmla="val 11201314"/>
              <a:gd name="adj2" fmla="val 21153067"/>
            </a:avLst>
          </a:prstGeom>
          <a:ln>
            <a:solidFill>
              <a:schemeClr val="accent5"/>
            </a:solidFill>
            <a:prstDash val="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/>
        </p:nvSpPr>
        <p:spPr>
          <a:xfrm>
            <a:off x="3419873" y="1117307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N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3261789" y="507774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S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7" name="textruta 16"/>
          <p:cNvSpPr txBox="1"/>
          <p:nvPr/>
        </p:nvSpPr>
        <p:spPr>
          <a:xfrm rot="425502">
            <a:off x="859059" y="2938993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Arctic </a:t>
            </a:r>
            <a:r>
              <a:rPr lang="sv-SE" dirty="0" err="1" smtClean="0">
                <a:solidFill>
                  <a:schemeClr val="tx2"/>
                </a:solidFill>
              </a:rPr>
              <a:t>Circle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9" name="Ellips 18"/>
          <p:cNvSpPr/>
          <p:nvPr/>
        </p:nvSpPr>
        <p:spPr>
          <a:xfrm>
            <a:off x="2483769" y="2377447"/>
            <a:ext cx="1077688" cy="95505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Svanstein</a:t>
            </a:r>
            <a:endParaRPr lang="sv-SE" sz="9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ruta 19"/>
          <p:cNvSpPr txBox="1"/>
          <p:nvPr/>
        </p:nvSpPr>
        <p:spPr>
          <a:xfrm rot="16200000">
            <a:off x="2818139" y="435438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Sweden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1" name="textruta 20"/>
          <p:cNvSpPr txBox="1"/>
          <p:nvPr/>
        </p:nvSpPr>
        <p:spPr>
          <a:xfrm rot="16200000">
            <a:off x="3201930" y="4351653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Finland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3" name="Sweden" descr="© INSCALE GmbH, 05.05.2010&#10;http://www.presentationload.com/"/>
          <p:cNvSpPr>
            <a:spLocks noEditPoints="1"/>
          </p:cNvSpPr>
          <p:nvPr/>
        </p:nvSpPr>
        <p:spPr bwMode="auto">
          <a:xfrm>
            <a:off x="7051814" y="1456725"/>
            <a:ext cx="1120672" cy="2293841"/>
          </a:xfrm>
          <a:custGeom>
            <a:avLst/>
            <a:gdLst/>
            <a:ahLst/>
            <a:cxnLst>
              <a:cxn ang="0">
                <a:pos x="336" y="111"/>
              </a:cxn>
              <a:cxn ang="0">
                <a:pos x="305" y="38"/>
              </a:cxn>
              <a:cxn ang="0">
                <a:pos x="247" y="2"/>
              </a:cxn>
              <a:cxn ang="0">
                <a:pos x="194" y="36"/>
              </a:cxn>
              <a:cxn ang="0">
                <a:pos x="136" y="151"/>
              </a:cxn>
              <a:cxn ang="0">
                <a:pos x="98" y="268"/>
              </a:cxn>
              <a:cxn ang="0">
                <a:pos x="33" y="410"/>
              </a:cxn>
              <a:cxn ang="0">
                <a:pos x="41" y="538"/>
              </a:cxn>
              <a:cxn ang="0">
                <a:pos x="12" y="671"/>
              </a:cxn>
              <a:cxn ang="0">
                <a:pos x="9" y="707"/>
              </a:cxn>
              <a:cxn ang="0">
                <a:pos x="18" y="737"/>
              </a:cxn>
              <a:cxn ang="0">
                <a:pos x="37" y="779"/>
              </a:cxn>
              <a:cxn ang="0">
                <a:pos x="52" y="826"/>
              </a:cxn>
              <a:cxn ang="0">
                <a:pos x="64" y="871"/>
              </a:cxn>
              <a:cxn ang="0">
                <a:pos x="106" y="895"/>
              </a:cxn>
              <a:cxn ang="0">
                <a:pos x="172" y="847"/>
              </a:cxn>
              <a:cxn ang="0">
                <a:pos x="197" y="756"/>
              </a:cxn>
              <a:cxn ang="0">
                <a:pos x="196" y="719"/>
              </a:cxn>
              <a:cxn ang="0">
                <a:pos x="192" y="677"/>
              </a:cxn>
              <a:cxn ang="0">
                <a:pos x="226" y="648"/>
              </a:cxn>
              <a:cxn ang="0">
                <a:pos x="237" y="628"/>
              </a:cxn>
              <a:cxn ang="0">
                <a:pos x="267" y="592"/>
              </a:cxn>
              <a:cxn ang="0">
                <a:pos x="216" y="557"/>
              </a:cxn>
              <a:cxn ang="0">
                <a:pos x="193" y="502"/>
              </a:cxn>
              <a:cxn ang="0">
                <a:pos x="201" y="450"/>
              </a:cxn>
              <a:cxn ang="0">
                <a:pos x="207" y="432"/>
              </a:cxn>
              <a:cxn ang="0">
                <a:pos x="225" y="405"/>
              </a:cxn>
              <a:cxn ang="0">
                <a:pos x="233" y="375"/>
              </a:cxn>
              <a:cxn ang="0">
                <a:pos x="262" y="357"/>
              </a:cxn>
              <a:cxn ang="0">
                <a:pos x="290" y="333"/>
              </a:cxn>
              <a:cxn ang="0">
                <a:pos x="309" y="283"/>
              </a:cxn>
              <a:cxn ang="0">
                <a:pos x="307" y="221"/>
              </a:cxn>
              <a:cxn ang="0">
                <a:pos x="329" y="199"/>
              </a:cxn>
              <a:cxn ang="0">
                <a:pos x="365" y="195"/>
              </a:cxn>
              <a:cxn ang="0">
                <a:pos x="14" y="718"/>
              </a:cxn>
              <a:cxn ang="0">
                <a:pos x="207" y="765"/>
              </a:cxn>
              <a:cxn ang="0">
                <a:pos x="190" y="816"/>
              </a:cxn>
              <a:cxn ang="0">
                <a:pos x="208" y="788"/>
              </a:cxn>
              <a:cxn ang="0">
                <a:pos x="277" y="731"/>
              </a:cxn>
              <a:cxn ang="0">
                <a:pos x="248" y="746"/>
              </a:cxn>
              <a:cxn ang="0">
                <a:pos x="253" y="787"/>
              </a:cxn>
              <a:cxn ang="0">
                <a:pos x="277" y="750"/>
              </a:cxn>
              <a:cxn ang="0">
                <a:pos x="281" y="712"/>
              </a:cxn>
              <a:cxn ang="0">
                <a:pos x="281" y="689"/>
              </a:cxn>
              <a:cxn ang="0">
                <a:pos x="243" y="630"/>
              </a:cxn>
              <a:cxn ang="0">
                <a:pos x="258" y="630"/>
              </a:cxn>
              <a:cxn ang="0">
                <a:pos x="247" y="656"/>
              </a:cxn>
              <a:cxn ang="0">
                <a:pos x="251" y="636"/>
              </a:cxn>
              <a:cxn ang="0">
                <a:pos x="241" y="554"/>
              </a:cxn>
              <a:cxn ang="0">
                <a:pos x="256" y="573"/>
              </a:cxn>
              <a:cxn ang="0">
                <a:pos x="195" y="740"/>
              </a:cxn>
              <a:cxn ang="0">
                <a:pos x="205" y="485"/>
              </a:cxn>
              <a:cxn ang="0">
                <a:pos x="214" y="425"/>
              </a:cxn>
              <a:cxn ang="0">
                <a:pos x="294" y="343"/>
              </a:cxn>
              <a:cxn ang="0">
                <a:pos x="307" y="241"/>
              </a:cxn>
              <a:cxn ang="0">
                <a:pos x="312" y="222"/>
              </a:cxn>
              <a:cxn ang="0">
                <a:pos x="325" y="217"/>
              </a:cxn>
              <a:cxn ang="0">
                <a:pos x="356" y="200"/>
              </a:cxn>
            </a:cxnLst>
            <a:rect l="0" t="0" r="r" b="b"/>
            <a:pathLst>
              <a:path w="365" h="899">
                <a:moveTo>
                  <a:pt x="364" y="188"/>
                </a:moveTo>
                <a:cubicBezTo>
                  <a:pt x="364" y="188"/>
                  <a:pt x="359" y="186"/>
                  <a:pt x="358" y="182"/>
                </a:cubicBezTo>
                <a:cubicBezTo>
                  <a:pt x="357" y="178"/>
                  <a:pt x="358" y="175"/>
                  <a:pt x="356" y="173"/>
                </a:cubicBezTo>
                <a:cubicBezTo>
                  <a:pt x="354" y="172"/>
                  <a:pt x="347" y="171"/>
                  <a:pt x="347" y="167"/>
                </a:cubicBezTo>
                <a:cubicBezTo>
                  <a:pt x="348" y="161"/>
                  <a:pt x="348" y="160"/>
                  <a:pt x="348" y="160"/>
                </a:cubicBezTo>
                <a:cubicBezTo>
                  <a:pt x="348" y="160"/>
                  <a:pt x="343" y="159"/>
                  <a:pt x="345" y="155"/>
                </a:cubicBezTo>
                <a:cubicBezTo>
                  <a:pt x="348" y="150"/>
                  <a:pt x="353" y="147"/>
                  <a:pt x="352" y="144"/>
                </a:cubicBezTo>
                <a:cubicBezTo>
                  <a:pt x="350" y="140"/>
                  <a:pt x="348" y="136"/>
                  <a:pt x="348" y="136"/>
                </a:cubicBezTo>
                <a:cubicBezTo>
                  <a:pt x="348" y="136"/>
                  <a:pt x="349" y="129"/>
                  <a:pt x="347" y="125"/>
                </a:cubicBezTo>
                <a:cubicBezTo>
                  <a:pt x="345" y="122"/>
                  <a:pt x="336" y="117"/>
                  <a:pt x="336" y="111"/>
                </a:cubicBezTo>
                <a:cubicBezTo>
                  <a:pt x="336" y="106"/>
                  <a:pt x="337" y="104"/>
                  <a:pt x="337" y="104"/>
                </a:cubicBezTo>
                <a:cubicBezTo>
                  <a:pt x="340" y="101"/>
                  <a:pt x="340" y="101"/>
                  <a:pt x="340" y="101"/>
                </a:cubicBezTo>
                <a:cubicBezTo>
                  <a:pt x="339" y="95"/>
                  <a:pt x="339" y="95"/>
                  <a:pt x="339" y="95"/>
                </a:cubicBezTo>
                <a:cubicBezTo>
                  <a:pt x="328" y="93"/>
                  <a:pt x="328" y="93"/>
                  <a:pt x="328" y="93"/>
                </a:cubicBezTo>
                <a:cubicBezTo>
                  <a:pt x="328" y="93"/>
                  <a:pt x="330" y="87"/>
                  <a:pt x="328" y="81"/>
                </a:cubicBezTo>
                <a:cubicBezTo>
                  <a:pt x="327" y="77"/>
                  <a:pt x="325" y="74"/>
                  <a:pt x="326" y="69"/>
                </a:cubicBezTo>
                <a:cubicBezTo>
                  <a:pt x="327" y="65"/>
                  <a:pt x="332" y="65"/>
                  <a:pt x="330" y="62"/>
                </a:cubicBezTo>
                <a:cubicBezTo>
                  <a:pt x="328" y="59"/>
                  <a:pt x="319" y="50"/>
                  <a:pt x="319" y="50"/>
                </a:cubicBezTo>
                <a:cubicBezTo>
                  <a:pt x="315" y="53"/>
                  <a:pt x="315" y="53"/>
                  <a:pt x="315" y="53"/>
                </a:cubicBezTo>
                <a:cubicBezTo>
                  <a:pt x="315" y="53"/>
                  <a:pt x="314" y="43"/>
                  <a:pt x="305" y="38"/>
                </a:cubicBezTo>
                <a:cubicBezTo>
                  <a:pt x="295" y="33"/>
                  <a:pt x="282" y="31"/>
                  <a:pt x="282" y="31"/>
                </a:cubicBezTo>
                <a:cubicBezTo>
                  <a:pt x="278" y="27"/>
                  <a:pt x="278" y="27"/>
                  <a:pt x="278" y="27"/>
                </a:cubicBezTo>
                <a:cubicBezTo>
                  <a:pt x="274" y="27"/>
                  <a:pt x="274" y="27"/>
                  <a:pt x="274" y="27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1" y="15"/>
                  <a:pt x="261" y="15"/>
                  <a:pt x="261" y="15"/>
                </a:cubicBezTo>
                <a:cubicBezTo>
                  <a:pt x="251" y="11"/>
                  <a:pt x="251" y="11"/>
                  <a:pt x="251" y="11"/>
                </a:cubicBezTo>
                <a:cubicBezTo>
                  <a:pt x="250" y="5"/>
                  <a:pt x="250" y="5"/>
                  <a:pt x="250" y="5"/>
                </a:cubicBezTo>
                <a:cubicBezTo>
                  <a:pt x="247" y="2"/>
                  <a:pt x="247" y="2"/>
                  <a:pt x="247" y="2"/>
                </a:cubicBezTo>
                <a:cubicBezTo>
                  <a:pt x="242" y="2"/>
                  <a:pt x="242" y="2"/>
                  <a:pt x="242" y="2"/>
                </a:cubicBezTo>
                <a:cubicBezTo>
                  <a:pt x="242" y="0"/>
                  <a:pt x="242" y="0"/>
                  <a:pt x="242" y="0"/>
                </a:cubicBezTo>
                <a:cubicBezTo>
                  <a:pt x="230" y="2"/>
                  <a:pt x="230" y="2"/>
                  <a:pt x="230" y="2"/>
                </a:cubicBezTo>
                <a:cubicBezTo>
                  <a:pt x="230" y="2"/>
                  <a:pt x="237" y="11"/>
                  <a:pt x="238" y="17"/>
                </a:cubicBezTo>
                <a:cubicBezTo>
                  <a:pt x="239" y="25"/>
                  <a:pt x="231" y="34"/>
                  <a:pt x="231" y="34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232" y="48"/>
                  <a:pt x="232" y="48"/>
                  <a:pt x="232" y="48"/>
                </a:cubicBezTo>
                <a:cubicBezTo>
                  <a:pt x="210" y="38"/>
                  <a:pt x="210" y="38"/>
                  <a:pt x="210" y="38"/>
                </a:cubicBezTo>
                <a:cubicBezTo>
                  <a:pt x="198" y="41"/>
                  <a:pt x="198" y="41"/>
                  <a:pt x="198" y="41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86" y="41"/>
                  <a:pt x="186" y="41"/>
                  <a:pt x="186" y="41"/>
                </a:cubicBezTo>
                <a:cubicBezTo>
                  <a:pt x="186" y="41"/>
                  <a:pt x="189" y="56"/>
                  <a:pt x="188" y="61"/>
                </a:cubicBezTo>
                <a:cubicBezTo>
                  <a:pt x="186" y="66"/>
                  <a:pt x="183" y="77"/>
                  <a:pt x="183" y="77"/>
                </a:cubicBezTo>
                <a:cubicBezTo>
                  <a:pt x="167" y="69"/>
                  <a:pt x="167" y="69"/>
                  <a:pt x="167" y="69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3" y="84"/>
                  <a:pt x="149" y="101"/>
                  <a:pt x="149" y="106"/>
                </a:cubicBezTo>
                <a:cubicBezTo>
                  <a:pt x="148" y="111"/>
                  <a:pt x="140" y="109"/>
                  <a:pt x="140" y="109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16"/>
                  <a:pt x="147" y="127"/>
                  <a:pt x="148" y="135"/>
                </a:cubicBezTo>
                <a:cubicBezTo>
                  <a:pt x="150" y="141"/>
                  <a:pt x="144" y="143"/>
                  <a:pt x="136" y="151"/>
                </a:cubicBezTo>
                <a:cubicBezTo>
                  <a:pt x="130" y="157"/>
                  <a:pt x="132" y="162"/>
                  <a:pt x="130" y="169"/>
                </a:cubicBezTo>
                <a:cubicBezTo>
                  <a:pt x="128" y="175"/>
                  <a:pt x="123" y="176"/>
                  <a:pt x="123" y="176"/>
                </a:cubicBezTo>
                <a:cubicBezTo>
                  <a:pt x="126" y="189"/>
                  <a:pt x="126" y="189"/>
                  <a:pt x="126" y="18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00" y="201"/>
                  <a:pt x="100" y="201"/>
                  <a:pt x="100" y="201"/>
                </a:cubicBezTo>
                <a:cubicBezTo>
                  <a:pt x="104" y="221"/>
                  <a:pt x="104" y="221"/>
                  <a:pt x="104" y="221"/>
                </a:cubicBezTo>
                <a:cubicBezTo>
                  <a:pt x="102" y="233"/>
                  <a:pt x="102" y="233"/>
                  <a:pt x="102" y="233"/>
                </a:cubicBezTo>
                <a:cubicBezTo>
                  <a:pt x="103" y="253"/>
                  <a:pt x="103" y="253"/>
                  <a:pt x="103" y="253"/>
                </a:cubicBezTo>
                <a:cubicBezTo>
                  <a:pt x="99" y="258"/>
                  <a:pt x="99" y="258"/>
                  <a:pt x="99" y="258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79" y="300"/>
                  <a:pt x="79" y="300"/>
                  <a:pt x="79" y="300"/>
                </a:cubicBezTo>
                <a:cubicBezTo>
                  <a:pt x="93" y="310"/>
                  <a:pt x="93" y="310"/>
                  <a:pt x="93" y="310"/>
                </a:cubicBezTo>
                <a:cubicBezTo>
                  <a:pt x="94" y="325"/>
                  <a:pt x="94" y="325"/>
                  <a:pt x="94" y="325"/>
                </a:cubicBezTo>
                <a:cubicBezTo>
                  <a:pt x="89" y="337"/>
                  <a:pt x="89" y="337"/>
                  <a:pt x="89" y="337"/>
                </a:cubicBezTo>
                <a:cubicBezTo>
                  <a:pt x="89" y="337"/>
                  <a:pt x="69" y="331"/>
                  <a:pt x="59" y="334"/>
                </a:cubicBezTo>
                <a:cubicBezTo>
                  <a:pt x="47" y="337"/>
                  <a:pt x="35" y="365"/>
                  <a:pt x="35" y="365"/>
                </a:cubicBezTo>
                <a:cubicBezTo>
                  <a:pt x="38" y="374"/>
                  <a:pt x="38" y="374"/>
                  <a:pt x="38" y="374"/>
                </a:cubicBezTo>
                <a:cubicBezTo>
                  <a:pt x="30" y="385"/>
                  <a:pt x="30" y="385"/>
                  <a:pt x="30" y="385"/>
                </a:cubicBezTo>
                <a:cubicBezTo>
                  <a:pt x="37" y="404"/>
                  <a:pt x="37" y="404"/>
                  <a:pt x="37" y="404"/>
                </a:cubicBezTo>
                <a:cubicBezTo>
                  <a:pt x="33" y="410"/>
                  <a:pt x="33" y="410"/>
                  <a:pt x="33" y="410"/>
                </a:cubicBezTo>
                <a:cubicBezTo>
                  <a:pt x="36" y="421"/>
                  <a:pt x="36" y="421"/>
                  <a:pt x="36" y="421"/>
                </a:cubicBezTo>
                <a:cubicBezTo>
                  <a:pt x="33" y="429"/>
                  <a:pt x="33" y="429"/>
                  <a:pt x="33" y="429"/>
                </a:cubicBezTo>
                <a:cubicBezTo>
                  <a:pt x="41" y="452"/>
                  <a:pt x="41" y="452"/>
                  <a:pt x="41" y="452"/>
                </a:cubicBezTo>
                <a:cubicBezTo>
                  <a:pt x="35" y="487"/>
                  <a:pt x="35" y="487"/>
                  <a:pt x="35" y="487"/>
                </a:cubicBezTo>
                <a:cubicBezTo>
                  <a:pt x="45" y="497"/>
                  <a:pt x="45" y="497"/>
                  <a:pt x="45" y="497"/>
                </a:cubicBezTo>
                <a:cubicBezTo>
                  <a:pt x="45" y="497"/>
                  <a:pt x="50" y="500"/>
                  <a:pt x="54" y="503"/>
                </a:cubicBezTo>
                <a:cubicBezTo>
                  <a:pt x="58" y="507"/>
                  <a:pt x="59" y="511"/>
                  <a:pt x="55" y="523"/>
                </a:cubicBezTo>
                <a:cubicBezTo>
                  <a:pt x="53" y="535"/>
                  <a:pt x="45" y="529"/>
                  <a:pt x="45" y="529"/>
                </a:cubicBezTo>
                <a:cubicBezTo>
                  <a:pt x="36" y="532"/>
                  <a:pt x="36" y="532"/>
                  <a:pt x="36" y="532"/>
                </a:cubicBezTo>
                <a:cubicBezTo>
                  <a:pt x="41" y="538"/>
                  <a:pt x="41" y="538"/>
                  <a:pt x="41" y="538"/>
                </a:cubicBezTo>
                <a:cubicBezTo>
                  <a:pt x="43" y="547"/>
                  <a:pt x="43" y="547"/>
                  <a:pt x="43" y="547"/>
                </a:cubicBezTo>
                <a:cubicBezTo>
                  <a:pt x="43" y="547"/>
                  <a:pt x="49" y="561"/>
                  <a:pt x="51" y="568"/>
                </a:cubicBezTo>
                <a:cubicBezTo>
                  <a:pt x="54" y="576"/>
                  <a:pt x="46" y="572"/>
                  <a:pt x="45" y="577"/>
                </a:cubicBezTo>
                <a:cubicBezTo>
                  <a:pt x="44" y="581"/>
                  <a:pt x="48" y="584"/>
                  <a:pt x="45" y="597"/>
                </a:cubicBezTo>
                <a:cubicBezTo>
                  <a:pt x="41" y="609"/>
                  <a:pt x="30" y="603"/>
                  <a:pt x="26" y="607"/>
                </a:cubicBezTo>
                <a:cubicBezTo>
                  <a:pt x="21" y="610"/>
                  <a:pt x="28" y="611"/>
                  <a:pt x="27" y="616"/>
                </a:cubicBezTo>
                <a:cubicBezTo>
                  <a:pt x="27" y="620"/>
                  <a:pt x="21" y="619"/>
                  <a:pt x="19" y="623"/>
                </a:cubicBezTo>
                <a:cubicBezTo>
                  <a:pt x="16" y="625"/>
                  <a:pt x="25" y="643"/>
                  <a:pt x="25" y="643"/>
                </a:cubicBezTo>
                <a:cubicBezTo>
                  <a:pt x="25" y="643"/>
                  <a:pt x="21" y="651"/>
                  <a:pt x="19" y="658"/>
                </a:cubicBezTo>
                <a:cubicBezTo>
                  <a:pt x="17" y="665"/>
                  <a:pt x="16" y="671"/>
                  <a:pt x="12" y="671"/>
                </a:cubicBezTo>
                <a:cubicBezTo>
                  <a:pt x="8" y="671"/>
                  <a:pt x="11" y="662"/>
                  <a:pt x="10" y="657"/>
                </a:cubicBezTo>
                <a:cubicBezTo>
                  <a:pt x="9" y="652"/>
                  <a:pt x="1" y="657"/>
                  <a:pt x="1" y="657"/>
                </a:cubicBezTo>
                <a:cubicBezTo>
                  <a:pt x="0" y="664"/>
                  <a:pt x="0" y="664"/>
                  <a:pt x="0" y="664"/>
                </a:cubicBezTo>
                <a:cubicBezTo>
                  <a:pt x="0" y="664"/>
                  <a:pt x="3" y="668"/>
                  <a:pt x="3" y="673"/>
                </a:cubicBezTo>
                <a:cubicBezTo>
                  <a:pt x="3" y="676"/>
                  <a:pt x="0" y="679"/>
                  <a:pt x="0" y="679"/>
                </a:cubicBezTo>
                <a:cubicBezTo>
                  <a:pt x="0" y="679"/>
                  <a:pt x="5" y="693"/>
                  <a:pt x="5" y="696"/>
                </a:cubicBezTo>
                <a:cubicBezTo>
                  <a:pt x="5" y="699"/>
                  <a:pt x="1" y="699"/>
                  <a:pt x="1" y="699"/>
                </a:cubicBezTo>
                <a:cubicBezTo>
                  <a:pt x="2" y="703"/>
                  <a:pt x="2" y="703"/>
                  <a:pt x="2" y="703"/>
                </a:cubicBezTo>
                <a:cubicBezTo>
                  <a:pt x="2" y="703"/>
                  <a:pt x="6" y="700"/>
                  <a:pt x="9" y="702"/>
                </a:cubicBezTo>
                <a:cubicBezTo>
                  <a:pt x="10" y="703"/>
                  <a:pt x="9" y="707"/>
                  <a:pt x="9" y="707"/>
                </a:cubicBezTo>
                <a:cubicBezTo>
                  <a:pt x="11" y="707"/>
                  <a:pt x="11" y="707"/>
                  <a:pt x="11" y="707"/>
                </a:cubicBezTo>
                <a:cubicBezTo>
                  <a:pt x="14" y="697"/>
                  <a:pt x="14" y="697"/>
                  <a:pt x="14" y="697"/>
                </a:cubicBezTo>
                <a:cubicBezTo>
                  <a:pt x="17" y="700"/>
                  <a:pt x="17" y="700"/>
                  <a:pt x="17" y="700"/>
                </a:cubicBezTo>
                <a:cubicBezTo>
                  <a:pt x="10" y="710"/>
                  <a:pt x="10" y="710"/>
                  <a:pt x="10" y="710"/>
                </a:cubicBezTo>
                <a:cubicBezTo>
                  <a:pt x="10" y="712"/>
                  <a:pt x="10" y="712"/>
                  <a:pt x="10" y="712"/>
                </a:cubicBezTo>
                <a:cubicBezTo>
                  <a:pt x="25" y="704"/>
                  <a:pt x="25" y="704"/>
                  <a:pt x="25" y="704"/>
                </a:cubicBezTo>
                <a:cubicBezTo>
                  <a:pt x="22" y="709"/>
                  <a:pt x="22" y="709"/>
                  <a:pt x="22" y="709"/>
                </a:cubicBezTo>
                <a:cubicBezTo>
                  <a:pt x="25" y="713"/>
                  <a:pt x="25" y="713"/>
                  <a:pt x="25" y="713"/>
                </a:cubicBezTo>
                <a:cubicBezTo>
                  <a:pt x="21" y="730"/>
                  <a:pt x="21" y="730"/>
                  <a:pt x="21" y="730"/>
                </a:cubicBezTo>
                <a:cubicBezTo>
                  <a:pt x="18" y="737"/>
                  <a:pt x="18" y="737"/>
                  <a:pt x="18" y="737"/>
                </a:cubicBezTo>
                <a:cubicBezTo>
                  <a:pt x="22" y="741"/>
                  <a:pt x="22" y="741"/>
                  <a:pt x="22" y="741"/>
                </a:cubicBezTo>
                <a:cubicBezTo>
                  <a:pt x="17" y="746"/>
                  <a:pt x="17" y="746"/>
                  <a:pt x="17" y="746"/>
                </a:cubicBezTo>
                <a:cubicBezTo>
                  <a:pt x="22" y="746"/>
                  <a:pt x="22" y="746"/>
                  <a:pt x="22" y="746"/>
                </a:cubicBezTo>
                <a:cubicBezTo>
                  <a:pt x="24" y="746"/>
                  <a:pt x="26" y="754"/>
                  <a:pt x="26" y="757"/>
                </a:cubicBezTo>
                <a:cubicBezTo>
                  <a:pt x="26" y="761"/>
                  <a:pt x="27" y="768"/>
                  <a:pt x="29" y="768"/>
                </a:cubicBezTo>
                <a:cubicBezTo>
                  <a:pt x="31" y="768"/>
                  <a:pt x="32" y="761"/>
                  <a:pt x="32" y="761"/>
                </a:cubicBezTo>
                <a:cubicBezTo>
                  <a:pt x="32" y="770"/>
                  <a:pt x="32" y="770"/>
                  <a:pt x="32" y="770"/>
                </a:cubicBezTo>
                <a:cubicBezTo>
                  <a:pt x="34" y="771"/>
                  <a:pt x="34" y="771"/>
                  <a:pt x="34" y="771"/>
                </a:cubicBezTo>
                <a:cubicBezTo>
                  <a:pt x="32" y="777"/>
                  <a:pt x="32" y="777"/>
                  <a:pt x="32" y="777"/>
                </a:cubicBezTo>
                <a:cubicBezTo>
                  <a:pt x="37" y="779"/>
                  <a:pt x="37" y="779"/>
                  <a:pt x="37" y="779"/>
                </a:cubicBezTo>
                <a:cubicBezTo>
                  <a:pt x="37" y="786"/>
                  <a:pt x="37" y="786"/>
                  <a:pt x="37" y="786"/>
                </a:cubicBezTo>
                <a:cubicBezTo>
                  <a:pt x="42" y="791"/>
                  <a:pt x="42" y="791"/>
                  <a:pt x="42" y="791"/>
                </a:cubicBezTo>
                <a:cubicBezTo>
                  <a:pt x="42" y="796"/>
                  <a:pt x="42" y="796"/>
                  <a:pt x="42" y="796"/>
                </a:cubicBezTo>
                <a:cubicBezTo>
                  <a:pt x="48" y="804"/>
                  <a:pt x="48" y="804"/>
                  <a:pt x="48" y="804"/>
                </a:cubicBezTo>
                <a:cubicBezTo>
                  <a:pt x="50" y="803"/>
                  <a:pt x="50" y="803"/>
                  <a:pt x="50" y="803"/>
                </a:cubicBezTo>
                <a:cubicBezTo>
                  <a:pt x="50" y="803"/>
                  <a:pt x="52" y="815"/>
                  <a:pt x="55" y="816"/>
                </a:cubicBezTo>
                <a:cubicBezTo>
                  <a:pt x="60" y="818"/>
                  <a:pt x="61" y="814"/>
                  <a:pt x="61" y="814"/>
                </a:cubicBezTo>
                <a:cubicBezTo>
                  <a:pt x="61" y="814"/>
                  <a:pt x="64" y="822"/>
                  <a:pt x="64" y="825"/>
                </a:cubicBezTo>
                <a:cubicBezTo>
                  <a:pt x="64" y="829"/>
                  <a:pt x="58" y="828"/>
                  <a:pt x="58" y="828"/>
                </a:cubicBezTo>
                <a:cubicBezTo>
                  <a:pt x="58" y="828"/>
                  <a:pt x="57" y="823"/>
                  <a:pt x="52" y="826"/>
                </a:cubicBezTo>
                <a:cubicBezTo>
                  <a:pt x="48" y="830"/>
                  <a:pt x="58" y="834"/>
                  <a:pt x="58" y="834"/>
                </a:cubicBezTo>
                <a:cubicBezTo>
                  <a:pt x="58" y="834"/>
                  <a:pt x="61" y="839"/>
                  <a:pt x="59" y="841"/>
                </a:cubicBezTo>
                <a:cubicBezTo>
                  <a:pt x="55" y="844"/>
                  <a:pt x="51" y="838"/>
                  <a:pt x="49" y="837"/>
                </a:cubicBezTo>
                <a:cubicBezTo>
                  <a:pt x="47" y="835"/>
                  <a:pt x="44" y="835"/>
                  <a:pt x="43" y="836"/>
                </a:cubicBezTo>
                <a:cubicBezTo>
                  <a:pt x="42" y="837"/>
                  <a:pt x="47" y="839"/>
                  <a:pt x="47" y="839"/>
                </a:cubicBezTo>
                <a:cubicBezTo>
                  <a:pt x="48" y="844"/>
                  <a:pt x="48" y="844"/>
                  <a:pt x="48" y="844"/>
                </a:cubicBezTo>
                <a:cubicBezTo>
                  <a:pt x="48" y="844"/>
                  <a:pt x="54" y="852"/>
                  <a:pt x="58" y="856"/>
                </a:cubicBezTo>
                <a:cubicBezTo>
                  <a:pt x="61" y="861"/>
                  <a:pt x="61" y="865"/>
                  <a:pt x="61" y="865"/>
                </a:cubicBezTo>
                <a:cubicBezTo>
                  <a:pt x="65" y="866"/>
                  <a:pt x="65" y="866"/>
                  <a:pt x="65" y="866"/>
                </a:cubicBezTo>
                <a:cubicBezTo>
                  <a:pt x="64" y="871"/>
                  <a:pt x="64" y="871"/>
                  <a:pt x="64" y="871"/>
                </a:cubicBezTo>
                <a:cubicBezTo>
                  <a:pt x="64" y="871"/>
                  <a:pt x="67" y="871"/>
                  <a:pt x="69" y="877"/>
                </a:cubicBezTo>
                <a:cubicBezTo>
                  <a:pt x="71" y="881"/>
                  <a:pt x="64" y="882"/>
                  <a:pt x="64" y="882"/>
                </a:cubicBezTo>
                <a:cubicBezTo>
                  <a:pt x="64" y="888"/>
                  <a:pt x="64" y="888"/>
                  <a:pt x="64" y="888"/>
                </a:cubicBezTo>
                <a:cubicBezTo>
                  <a:pt x="64" y="888"/>
                  <a:pt x="67" y="891"/>
                  <a:pt x="66" y="894"/>
                </a:cubicBezTo>
                <a:cubicBezTo>
                  <a:pt x="65" y="896"/>
                  <a:pt x="62" y="893"/>
                  <a:pt x="62" y="893"/>
                </a:cubicBezTo>
                <a:cubicBezTo>
                  <a:pt x="61" y="897"/>
                  <a:pt x="61" y="897"/>
                  <a:pt x="61" y="897"/>
                </a:cubicBezTo>
                <a:cubicBezTo>
                  <a:pt x="65" y="896"/>
                  <a:pt x="65" y="896"/>
                  <a:pt x="65" y="896"/>
                </a:cubicBezTo>
                <a:cubicBezTo>
                  <a:pt x="65" y="896"/>
                  <a:pt x="78" y="899"/>
                  <a:pt x="82" y="899"/>
                </a:cubicBezTo>
                <a:cubicBezTo>
                  <a:pt x="85" y="899"/>
                  <a:pt x="91" y="895"/>
                  <a:pt x="97" y="893"/>
                </a:cubicBezTo>
                <a:cubicBezTo>
                  <a:pt x="103" y="891"/>
                  <a:pt x="106" y="895"/>
                  <a:pt x="106" y="895"/>
                </a:cubicBezTo>
                <a:cubicBezTo>
                  <a:pt x="112" y="894"/>
                  <a:pt x="112" y="894"/>
                  <a:pt x="112" y="894"/>
                </a:cubicBezTo>
                <a:cubicBezTo>
                  <a:pt x="112" y="894"/>
                  <a:pt x="117" y="885"/>
                  <a:pt x="118" y="880"/>
                </a:cubicBezTo>
                <a:cubicBezTo>
                  <a:pt x="119" y="876"/>
                  <a:pt x="111" y="875"/>
                  <a:pt x="111" y="869"/>
                </a:cubicBezTo>
                <a:cubicBezTo>
                  <a:pt x="111" y="865"/>
                  <a:pt x="118" y="854"/>
                  <a:pt x="120" y="852"/>
                </a:cubicBezTo>
                <a:cubicBezTo>
                  <a:pt x="123" y="851"/>
                  <a:pt x="129" y="855"/>
                  <a:pt x="131" y="854"/>
                </a:cubicBezTo>
                <a:cubicBezTo>
                  <a:pt x="133" y="852"/>
                  <a:pt x="129" y="844"/>
                  <a:pt x="129" y="844"/>
                </a:cubicBezTo>
                <a:cubicBezTo>
                  <a:pt x="147" y="842"/>
                  <a:pt x="147" y="842"/>
                  <a:pt x="147" y="842"/>
                </a:cubicBezTo>
                <a:cubicBezTo>
                  <a:pt x="155" y="844"/>
                  <a:pt x="155" y="844"/>
                  <a:pt x="155" y="844"/>
                </a:cubicBezTo>
                <a:cubicBezTo>
                  <a:pt x="161" y="839"/>
                  <a:pt x="161" y="839"/>
                  <a:pt x="161" y="839"/>
                </a:cubicBezTo>
                <a:cubicBezTo>
                  <a:pt x="172" y="847"/>
                  <a:pt x="172" y="847"/>
                  <a:pt x="172" y="847"/>
                </a:cubicBezTo>
                <a:cubicBezTo>
                  <a:pt x="172" y="847"/>
                  <a:pt x="176" y="838"/>
                  <a:pt x="178" y="837"/>
                </a:cubicBezTo>
                <a:cubicBezTo>
                  <a:pt x="179" y="835"/>
                  <a:pt x="181" y="820"/>
                  <a:pt x="181" y="820"/>
                </a:cubicBezTo>
                <a:cubicBezTo>
                  <a:pt x="184" y="810"/>
                  <a:pt x="184" y="810"/>
                  <a:pt x="184" y="810"/>
                </a:cubicBezTo>
                <a:cubicBezTo>
                  <a:pt x="188" y="807"/>
                  <a:pt x="188" y="807"/>
                  <a:pt x="188" y="807"/>
                </a:cubicBezTo>
                <a:cubicBezTo>
                  <a:pt x="192" y="791"/>
                  <a:pt x="192" y="791"/>
                  <a:pt x="192" y="791"/>
                </a:cubicBezTo>
                <a:cubicBezTo>
                  <a:pt x="190" y="785"/>
                  <a:pt x="190" y="785"/>
                  <a:pt x="190" y="785"/>
                </a:cubicBezTo>
                <a:cubicBezTo>
                  <a:pt x="190" y="785"/>
                  <a:pt x="193" y="784"/>
                  <a:pt x="194" y="781"/>
                </a:cubicBezTo>
                <a:cubicBezTo>
                  <a:pt x="195" y="777"/>
                  <a:pt x="191" y="775"/>
                  <a:pt x="191" y="775"/>
                </a:cubicBezTo>
                <a:cubicBezTo>
                  <a:pt x="192" y="761"/>
                  <a:pt x="192" y="761"/>
                  <a:pt x="192" y="761"/>
                </a:cubicBezTo>
                <a:cubicBezTo>
                  <a:pt x="192" y="761"/>
                  <a:pt x="195" y="762"/>
                  <a:pt x="197" y="756"/>
                </a:cubicBezTo>
                <a:cubicBezTo>
                  <a:pt x="200" y="751"/>
                  <a:pt x="191" y="746"/>
                  <a:pt x="191" y="746"/>
                </a:cubicBezTo>
                <a:cubicBezTo>
                  <a:pt x="193" y="744"/>
                  <a:pt x="193" y="744"/>
                  <a:pt x="193" y="744"/>
                </a:cubicBezTo>
                <a:cubicBezTo>
                  <a:pt x="194" y="735"/>
                  <a:pt x="194" y="735"/>
                  <a:pt x="194" y="735"/>
                </a:cubicBezTo>
                <a:cubicBezTo>
                  <a:pt x="192" y="728"/>
                  <a:pt x="192" y="728"/>
                  <a:pt x="192" y="728"/>
                </a:cubicBezTo>
                <a:cubicBezTo>
                  <a:pt x="188" y="728"/>
                  <a:pt x="188" y="728"/>
                  <a:pt x="188" y="728"/>
                </a:cubicBezTo>
                <a:cubicBezTo>
                  <a:pt x="188" y="728"/>
                  <a:pt x="188" y="726"/>
                  <a:pt x="191" y="725"/>
                </a:cubicBezTo>
                <a:cubicBezTo>
                  <a:pt x="195" y="725"/>
                  <a:pt x="198" y="728"/>
                  <a:pt x="198" y="728"/>
                </a:cubicBezTo>
                <a:cubicBezTo>
                  <a:pt x="197" y="722"/>
                  <a:pt x="197" y="722"/>
                  <a:pt x="197" y="722"/>
                </a:cubicBezTo>
                <a:cubicBezTo>
                  <a:pt x="193" y="720"/>
                  <a:pt x="193" y="720"/>
                  <a:pt x="193" y="720"/>
                </a:cubicBezTo>
                <a:cubicBezTo>
                  <a:pt x="196" y="719"/>
                  <a:pt x="196" y="719"/>
                  <a:pt x="196" y="719"/>
                </a:cubicBezTo>
                <a:cubicBezTo>
                  <a:pt x="196" y="719"/>
                  <a:pt x="196" y="711"/>
                  <a:pt x="198" y="707"/>
                </a:cubicBezTo>
                <a:cubicBezTo>
                  <a:pt x="201" y="703"/>
                  <a:pt x="192" y="698"/>
                  <a:pt x="192" y="698"/>
                </a:cubicBezTo>
                <a:cubicBezTo>
                  <a:pt x="195" y="697"/>
                  <a:pt x="195" y="697"/>
                  <a:pt x="195" y="697"/>
                </a:cubicBezTo>
                <a:cubicBezTo>
                  <a:pt x="192" y="692"/>
                  <a:pt x="192" y="692"/>
                  <a:pt x="192" y="692"/>
                </a:cubicBezTo>
                <a:cubicBezTo>
                  <a:pt x="192" y="692"/>
                  <a:pt x="198" y="694"/>
                  <a:pt x="201" y="687"/>
                </a:cubicBezTo>
                <a:cubicBezTo>
                  <a:pt x="204" y="679"/>
                  <a:pt x="183" y="679"/>
                  <a:pt x="183" y="679"/>
                </a:cubicBezTo>
                <a:cubicBezTo>
                  <a:pt x="182" y="682"/>
                  <a:pt x="182" y="682"/>
                  <a:pt x="182" y="682"/>
                </a:cubicBezTo>
                <a:cubicBezTo>
                  <a:pt x="176" y="681"/>
                  <a:pt x="176" y="681"/>
                  <a:pt x="176" y="681"/>
                </a:cubicBezTo>
                <a:cubicBezTo>
                  <a:pt x="176" y="677"/>
                  <a:pt x="176" y="677"/>
                  <a:pt x="176" y="677"/>
                </a:cubicBezTo>
                <a:cubicBezTo>
                  <a:pt x="192" y="677"/>
                  <a:pt x="192" y="677"/>
                  <a:pt x="192" y="677"/>
                </a:cubicBezTo>
                <a:cubicBezTo>
                  <a:pt x="195" y="677"/>
                  <a:pt x="201" y="680"/>
                  <a:pt x="201" y="680"/>
                </a:cubicBezTo>
                <a:cubicBezTo>
                  <a:pt x="204" y="675"/>
                  <a:pt x="204" y="675"/>
                  <a:pt x="204" y="675"/>
                </a:cubicBezTo>
                <a:cubicBezTo>
                  <a:pt x="202" y="668"/>
                  <a:pt x="202" y="668"/>
                  <a:pt x="202" y="668"/>
                </a:cubicBezTo>
                <a:cubicBezTo>
                  <a:pt x="208" y="672"/>
                  <a:pt x="208" y="672"/>
                  <a:pt x="208" y="672"/>
                </a:cubicBezTo>
                <a:cubicBezTo>
                  <a:pt x="208" y="672"/>
                  <a:pt x="212" y="671"/>
                  <a:pt x="213" y="671"/>
                </a:cubicBezTo>
                <a:cubicBezTo>
                  <a:pt x="214" y="671"/>
                  <a:pt x="218" y="666"/>
                  <a:pt x="218" y="666"/>
                </a:cubicBezTo>
                <a:cubicBezTo>
                  <a:pt x="218" y="661"/>
                  <a:pt x="218" y="661"/>
                  <a:pt x="218" y="661"/>
                </a:cubicBezTo>
                <a:cubicBezTo>
                  <a:pt x="222" y="662"/>
                  <a:pt x="222" y="662"/>
                  <a:pt x="222" y="662"/>
                </a:cubicBezTo>
                <a:cubicBezTo>
                  <a:pt x="223" y="647"/>
                  <a:pt x="223" y="647"/>
                  <a:pt x="223" y="647"/>
                </a:cubicBezTo>
                <a:cubicBezTo>
                  <a:pt x="226" y="648"/>
                  <a:pt x="226" y="648"/>
                  <a:pt x="226" y="648"/>
                </a:cubicBezTo>
                <a:cubicBezTo>
                  <a:pt x="228" y="658"/>
                  <a:pt x="228" y="658"/>
                  <a:pt x="228" y="658"/>
                </a:cubicBezTo>
                <a:cubicBezTo>
                  <a:pt x="235" y="659"/>
                  <a:pt x="235" y="659"/>
                  <a:pt x="235" y="659"/>
                </a:cubicBezTo>
                <a:cubicBezTo>
                  <a:pt x="237" y="649"/>
                  <a:pt x="237" y="649"/>
                  <a:pt x="237" y="649"/>
                </a:cubicBezTo>
                <a:cubicBezTo>
                  <a:pt x="237" y="649"/>
                  <a:pt x="239" y="649"/>
                  <a:pt x="241" y="648"/>
                </a:cubicBezTo>
                <a:cubicBezTo>
                  <a:pt x="242" y="647"/>
                  <a:pt x="242" y="643"/>
                  <a:pt x="242" y="643"/>
                </a:cubicBezTo>
                <a:cubicBezTo>
                  <a:pt x="246" y="642"/>
                  <a:pt x="246" y="642"/>
                  <a:pt x="246" y="642"/>
                </a:cubicBezTo>
                <a:cubicBezTo>
                  <a:pt x="248" y="640"/>
                  <a:pt x="248" y="640"/>
                  <a:pt x="248" y="640"/>
                </a:cubicBezTo>
                <a:cubicBezTo>
                  <a:pt x="245" y="639"/>
                  <a:pt x="245" y="639"/>
                  <a:pt x="245" y="639"/>
                </a:cubicBezTo>
                <a:cubicBezTo>
                  <a:pt x="243" y="633"/>
                  <a:pt x="243" y="633"/>
                  <a:pt x="243" y="633"/>
                </a:cubicBezTo>
                <a:cubicBezTo>
                  <a:pt x="237" y="628"/>
                  <a:pt x="237" y="628"/>
                  <a:pt x="237" y="628"/>
                </a:cubicBezTo>
                <a:cubicBezTo>
                  <a:pt x="239" y="625"/>
                  <a:pt x="239" y="625"/>
                  <a:pt x="239" y="625"/>
                </a:cubicBezTo>
                <a:cubicBezTo>
                  <a:pt x="244" y="625"/>
                  <a:pt x="244" y="625"/>
                  <a:pt x="244" y="625"/>
                </a:cubicBezTo>
                <a:cubicBezTo>
                  <a:pt x="258" y="610"/>
                  <a:pt x="258" y="610"/>
                  <a:pt x="258" y="610"/>
                </a:cubicBezTo>
                <a:cubicBezTo>
                  <a:pt x="258" y="607"/>
                  <a:pt x="258" y="607"/>
                  <a:pt x="258" y="607"/>
                </a:cubicBezTo>
                <a:cubicBezTo>
                  <a:pt x="266" y="601"/>
                  <a:pt x="266" y="601"/>
                  <a:pt x="266" y="601"/>
                </a:cubicBezTo>
                <a:cubicBezTo>
                  <a:pt x="267" y="600"/>
                  <a:pt x="267" y="600"/>
                  <a:pt x="267" y="600"/>
                </a:cubicBezTo>
                <a:cubicBezTo>
                  <a:pt x="259" y="600"/>
                  <a:pt x="259" y="600"/>
                  <a:pt x="259" y="600"/>
                </a:cubicBezTo>
                <a:cubicBezTo>
                  <a:pt x="261" y="594"/>
                  <a:pt x="261" y="594"/>
                  <a:pt x="261" y="594"/>
                </a:cubicBezTo>
                <a:cubicBezTo>
                  <a:pt x="266" y="595"/>
                  <a:pt x="266" y="595"/>
                  <a:pt x="266" y="595"/>
                </a:cubicBezTo>
                <a:cubicBezTo>
                  <a:pt x="267" y="592"/>
                  <a:pt x="267" y="592"/>
                  <a:pt x="267" y="592"/>
                </a:cubicBezTo>
                <a:cubicBezTo>
                  <a:pt x="261" y="588"/>
                  <a:pt x="261" y="588"/>
                  <a:pt x="261" y="588"/>
                </a:cubicBezTo>
                <a:cubicBezTo>
                  <a:pt x="256" y="578"/>
                  <a:pt x="256" y="578"/>
                  <a:pt x="256" y="578"/>
                </a:cubicBezTo>
                <a:cubicBezTo>
                  <a:pt x="247" y="578"/>
                  <a:pt x="247" y="578"/>
                  <a:pt x="247" y="578"/>
                </a:cubicBezTo>
                <a:cubicBezTo>
                  <a:pt x="245" y="578"/>
                  <a:pt x="242" y="570"/>
                  <a:pt x="242" y="570"/>
                </a:cubicBezTo>
                <a:cubicBezTo>
                  <a:pt x="242" y="566"/>
                  <a:pt x="242" y="566"/>
                  <a:pt x="242" y="566"/>
                </a:cubicBezTo>
                <a:cubicBezTo>
                  <a:pt x="241" y="564"/>
                  <a:pt x="241" y="564"/>
                  <a:pt x="241" y="564"/>
                </a:cubicBezTo>
                <a:cubicBezTo>
                  <a:pt x="237" y="565"/>
                  <a:pt x="237" y="565"/>
                  <a:pt x="237" y="565"/>
                </a:cubicBezTo>
                <a:cubicBezTo>
                  <a:pt x="227" y="554"/>
                  <a:pt x="227" y="554"/>
                  <a:pt x="227" y="554"/>
                </a:cubicBezTo>
                <a:cubicBezTo>
                  <a:pt x="227" y="554"/>
                  <a:pt x="228" y="550"/>
                  <a:pt x="225" y="549"/>
                </a:cubicBezTo>
                <a:cubicBezTo>
                  <a:pt x="221" y="548"/>
                  <a:pt x="216" y="557"/>
                  <a:pt x="216" y="557"/>
                </a:cubicBezTo>
                <a:cubicBezTo>
                  <a:pt x="213" y="552"/>
                  <a:pt x="213" y="552"/>
                  <a:pt x="213" y="552"/>
                </a:cubicBezTo>
                <a:cubicBezTo>
                  <a:pt x="213" y="552"/>
                  <a:pt x="215" y="550"/>
                  <a:pt x="213" y="548"/>
                </a:cubicBezTo>
                <a:cubicBezTo>
                  <a:pt x="210" y="546"/>
                  <a:pt x="198" y="548"/>
                  <a:pt x="198" y="548"/>
                </a:cubicBezTo>
                <a:cubicBezTo>
                  <a:pt x="205" y="541"/>
                  <a:pt x="205" y="541"/>
                  <a:pt x="205" y="541"/>
                </a:cubicBezTo>
                <a:cubicBezTo>
                  <a:pt x="200" y="534"/>
                  <a:pt x="200" y="534"/>
                  <a:pt x="200" y="534"/>
                </a:cubicBezTo>
                <a:cubicBezTo>
                  <a:pt x="196" y="533"/>
                  <a:pt x="196" y="533"/>
                  <a:pt x="196" y="533"/>
                </a:cubicBezTo>
                <a:cubicBezTo>
                  <a:pt x="198" y="525"/>
                  <a:pt x="198" y="525"/>
                  <a:pt x="198" y="525"/>
                </a:cubicBezTo>
                <a:cubicBezTo>
                  <a:pt x="196" y="515"/>
                  <a:pt x="196" y="515"/>
                  <a:pt x="196" y="515"/>
                </a:cubicBezTo>
                <a:cubicBezTo>
                  <a:pt x="196" y="515"/>
                  <a:pt x="198" y="509"/>
                  <a:pt x="198" y="506"/>
                </a:cubicBezTo>
                <a:cubicBezTo>
                  <a:pt x="198" y="504"/>
                  <a:pt x="193" y="502"/>
                  <a:pt x="193" y="502"/>
                </a:cubicBezTo>
                <a:cubicBezTo>
                  <a:pt x="195" y="491"/>
                  <a:pt x="195" y="491"/>
                  <a:pt x="195" y="491"/>
                </a:cubicBezTo>
                <a:cubicBezTo>
                  <a:pt x="193" y="490"/>
                  <a:pt x="193" y="490"/>
                  <a:pt x="193" y="490"/>
                </a:cubicBezTo>
                <a:cubicBezTo>
                  <a:pt x="196" y="488"/>
                  <a:pt x="196" y="488"/>
                  <a:pt x="196" y="488"/>
                </a:cubicBezTo>
                <a:cubicBezTo>
                  <a:pt x="192" y="479"/>
                  <a:pt x="192" y="479"/>
                  <a:pt x="192" y="479"/>
                </a:cubicBezTo>
                <a:cubicBezTo>
                  <a:pt x="198" y="483"/>
                  <a:pt x="198" y="483"/>
                  <a:pt x="198" y="483"/>
                </a:cubicBezTo>
                <a:cubicBezTo>
                  <a:pt x="201" y="479"/>
                  <a:pt x="201" y="479"/>
                  <a:pt x="201" y="479"/>
                </a:cubicBezTo>
                <a:cubicBezTo>
                  <a:pt x="201" y="479"/>
                  <a:pt x="200" y="475"/>
                  <a:pt x="198" y="473"/>
                </a:cubicBezTo>
                <a:cubicBezTo>
                  <a:pt x="195" y="472"/>
                  <a:pt x="197" y="464"/>
                  <a:pt x="197" y="464"/>
                </a:cubicBezTo>
                <a:cubicBezTo>
                  <a:pt x="200" y="461"/>
                  <a:pt x="200" y="461"/>
                  <a:pt x="200" y="461"/>
                </a:cubicBezTo>
                <a:cubicBezTo>
                  <a:pt x="201" y="450"/>
                  <a:pt x="201" y="450"/>
                  <a:pt x="201" y="450"/>
                </a:cubicBezTo>
                <a:cubicBezTo>
                  <a:pt x="206" y="448"/>
                  <a:pt x="206" y="448"/>
                  <a:pt x="206" y="448"/>
                </a:cubicBezTo>
                <a:cubicBezTo>
                  <a:pt x="206" y="445"/>
                  <a:pt x="206" y="445"/>
                  <a:pt x="206" y="445"/>
                </a:cubicBezTo>
                <a:cubicBezTo>
                  <a:pt x="200" y="445"/>
                  <a:pt x="200" y="445"/>
                  <a:pt x="200" y="445"/>
                </a:cubicBezTo>
                <a:cubicBezTo>
                  <a:pt x="199" y="441"/>
                  <a:pt x="199" y="441"/>
                  <a:pt x="199" y="441"/>
                </a:cubicBezTo>
                <a:cubicBezTo>
                  <a:pt x="197" y="442"/>
                  <a:pt x="197" y="442"/>
                  <a:pt x="197" y="442"/>
                </a:cubicBezTo>
                <a:cubicBezTo>
                  <a:pt x="196" y="432"/>
                  <a:pt x="196" y="432"/>
                  <a:pt x="196" y="432"/>
                </a:cubicBezTo>
                <a:cubicBezTo>
                  <a:pt x="194" y="430"/>
                  <a:pt x="194" y="430"/>
                  <a:pt x="194" y="430"/>
                </a:cubicBezTo>
                <a:cubicBezTo>
                  <a:pt x="199" y="428"/>
                  <a:pt x="199" y="428"/>
                  <a:pt x="199" y="428"/>
                </a:cubicBezTo>
                <a:cubicBezTo>
                  <a:pt x="202" y="434"/>
                  <a:pt x="202" y="434"/>
                  <a:pt x="202" y="434"/>
                </a:cubicBezTo>
                <a:cubicBezTo>
                  <a:pt x="207" y="432"/>
                  <a:pt x="207" y="432"/>
                  <a:pt x="207" y="432"/>
                </a:cubicBezTo>
                <a:cubicBezTo>
                  <a:pt x="205" y="430"/>
                  <a:pt x="205" y="430"/>
                  <a:pt x="205" y="430"/>
                </a:cubicBezTo>
                <a:cubicBezTo>
                  <a:pt x="207" y="427"/>
                  <a:pt x="207" y="427"/>
                  <a:pt x="207" y="427"/>
                </a:cubicBezTo>
                <a:cubicBezTo>
                  <a:pt x="207" y="427"/>
                  <a:pt x="212" y="427"/>
                  <a:pt x="212" y="425"/>
                </a:cubicBezTo>
                <a:cubicBezTo>
                  <a:pt x="212" y="418"/>
                  <a:pt x="212" y="418"/>
                  <a:pt x="212" y="418"/>
                </a:cubicBezTo>
                <a:cubicBezTo>
                  <a:pt x="213" y="414"/>
                  <a:pt x="213" y="414"/>
                  <a:pt x="213" y="414"/>
                </a:cubicBezTo>
                <a:cubicBezTo>
                  <a:pt x="213" y="414"/>
                  <a:pt x="211" y="408"/>
                  <a:pt x="213" y="408"/>
                </a:cubicBezTo>
                <a:cubicBezTo>
                  <a:pt x="215" y="407"/>
                  <a:pt x="216" y="410"/>
                  <a:pt x="216" y="410"/>
                </a:cubicBezTo>
                <a:cubicBezTo>
                  <a:pt x="221" y="407"/>
                  <a:pt x="221" y="407"/>
                  <a:pt x="221" y="407"/>
                </a:cubicBezTo>
                <a:cubicBezTo>
                  <a:pt x="221" y="407"/>
                  <a:pt x="218" y="403"/>
                  <a:pt x="221" y="401"/>
                </a:cubicBezTo>
                <a:cubicBezTo>
                  <a:pt x="222" y="400"/>
                  <a:pt x="225" y="405"/>
                  <a:pt x="225" y="405"/>
                </a:cubicBezTo>
                <a:cubicBezTo>
                  <a:pt x="229" y="399"/>
                  <a:pt x="229" y="399"/>
                  <a:pt x="229" y="399"/>
                </a:cubicBezTo>
                <a:cubicBezTo>
                  <a:pt x="225" y="397"/>
                  <a:pt x="225" y="397"/>
                  <a:pt x="225" y="397"/>
                </a:cubicBezTo>
                <a:cubicBezTo>
                  <a:pt x="228" y="396"/>
                  <a:pt x="228" y="396"/>
                  <a:pt x="228" y="396"/>
                </a:cubicBezTo>
                <a:cubicBezTo>
                  <a:pt x="228" y="395"/>
                  <a:pt x="228" y="395"/>
                  <a:pt x="228" y="395"/>
                </a:cubicBezTo>
                <a:cubicBezTo>
                  <a:pt x="222" y="395"/>
                  <a:pt x="222" y="395"/>
                  <a:pt x="222" y="395"/>
                </a:cubicBezTo>
                <a:cubicBezTo>
                  <a:pt x="226" y="392"/>
                  <a:pt x="226" y="392"/>
                  <a:pt x="226" y="392"/>
                </a:cubicBezTo>
                <a:cubicBezTo>
                  <a:pt x="231" y="380"/>
                  <a:pt x="231" y="380"/>
                  <a:pt x="231" y="380"/>
                </a:cubicBezTo>
                <a:cubicBezTo>
                  <a:pt x="234" y="380"/>
                  <a:pt x="234" y="380"/>
                  <a:pt x="234" y="380"/>
                </a:cubicBezTo>
                <a:cubicBezTo>
                  <a:pt x="239" y="377"/>
                  <a:pt x="239" y="377"/>
                  <a:pt x="239" y="377"/>
                </a:cubicBezTo>
                <a:cubicBezTo>
                  <a:pt x="233" y="375"/>
                  <a:pt x="233" y="375"/>
                  <a:pt x="233" y="375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43" y="378"/>
                  <a:pt x="243" y="378"/>
                  <a:pt x="243" y="378"/>
                </a:cubicBezTo>
                <a:cubicBezTo>
                  <a:pt x="243" y="378"/>
                  <a:pt x="244" y="374"/>
                  <a:pt x="246" y="371"/>
                </a:cubicBezTo>
                <a:cubicBezTo>
                  <a:pt x="248" y="368"/>
                  <a:pt x="249" y="361"/>
                  <a:pt x="249" y="361"/>
                </a:cubicBezTo>
                <a:cubicBezTo>
                  <a:pt x="249" y="361"/>
                  <a:pt x="251" y="362"/>
                  <a:pt x="254" y="360"/>
                </a:cubicBezTo>
                <a:cubicBezTo>
                  <a:pt x="256" y="359"/>
                  <a:pt x="255" y="353"/>
                  <a:pt x="255" y="353"/>
                </a:cubicBezTo>
                <a:cubicBezTo>
                  <a:pt x="258" y="358"/>
                  <a:pt x="258" y="358"/>
                  <a:pt x="258" y="358"/>
                </a:cubicBezTo>
                <a:cubicBezTo>
                  <a:pt x="261" y="363"/>
                  <a:pt x="261" y="363"/>
                  <a:pt x="261" y="363"/>
                </a:cubicBezTo>
                <a:cubicBezTo>
                  <a:pt x="263" y="361"/>
                  <a:pt x="263" y="361"/>
                  <a:pt x="263" y="361"/>
                </a:cubicBezTo>
                <a:cubicBezTo>
                  <a:pt x="262" y="357"/>
                  <a:pt x="262" y="357"/>
                  <a:pt x="262" y="357"/>
                </a:cubicBezTo>
                <a:cubicBezTo>
                  <a:pt x="270" y="348"/>
                  <a:pt x="270" y="348"/>
                  <a:pt x="270" y="348"/>
                </a:cubicBezTo>
                <a:cubicBezTo>
                  <a:pt x="268" y="346"/>
                  <a:pt x="268" y="346"/>
                  <a:pt x="268" y="346"/>
                </a:cubicBezTo>
                <a:cubicBezTo>
                  <a:pt x="271" y="345"/>
                  <a:pt x="271" y="345"/>
                  <a:pt x="271" y="345"/>
                </a:cubicBezTo>
                <a:cubicBezTo>
                  <a:pt x="272" y="346"/>
                  <a:pt x="272" y="346"/>
                  <a:pt x="272" y="346"/>
                </a:cubicBezTo>
                <a:cubicBezTo>
                  <a:pt x="278" y="344"/>
                  <a:pt x="278" y="344"/>
                  <a:pt x="278" y="344"/>
                </a:cubicBezTo>
                <a:cubicBezTo>
                  <a:pt x="278" y="340"/>
                  <a:pt x="278" y="340"/>
                  <a:pt x="278" y="340"/>
                </a:cubicBezTo>
                <a:cubicBezTo>
                  <a:pt x="280" y="344"/>
                  <a:pt x="280" y="344"/>
                  <a:pt x="280" y="344"/>
                </a:cubicBezTo>
                <a:cubicBezTo>
                  <a:pt x="281" y="334"/>
                  <a:pt x="281" y="334"/>
                  <a:pt x="281" y="334"/>
                </a:cubicBezTo>
                <a:cubicBezTo>
                  <a:pt x="284" y="339"/>
                  <a:pt x="284" y="339"/>
                  <a:pt x="284" y="339"/>
                </a:cubicBezTo>
                <a:cubicBezTo>
                  <a:pt x="290" y="333"/>
                  <a:pt x="290" y="333"/>
                  <a:pt x="290" y="333"/>
                </a:cubicBezTo>
                <a:cubicBezTo>
                  <a:pt x="290" y="333"/>
                  <a:pt x="293" y="325"/>
                  <a:pt x="294" y="321"/>
                </a:cubicBezTo>
                <a:cubicBezTo>
                  <a:pt x="295" y="318"/>
                  <a:pt x="293" y="313"/>
                  <a:pt x="293" y="313"/>
                </a:cubicBezTo>
                <a:cubicBezTo>
                  <a:pt x="298" y="308"/>
                  <a:pt x="298" y="308"/>
                  <a:pt x="298" y="308"/>
                </a:cubicBezTo>
                <a:cubicBezTo>
                  <a:pt x="299" y="302"/>
                  <a:pt x="299" y="302"/>
                  <a:pt x="299" y="302"/>
                </a:cubicBezTo>
                <a:cubicBezTo>
                  <a:pt x="309" y="293"/>
                  <a:pt x="309" y="293"/>
                  <a:pt x="309" y="293"/>
                </a:cubicBezTo>
                <a:cubicBezTo>
                  <a:pt x="310" y="287"/>
                  <a:pt x="310" y="287"/>
                  <a:pt x="310" y="287"/>
                </a:cubicBezTo>
                <a:cubicBezTo>
                  <a:pt x="306" y="288"/>
                  <a:pt x="306" y="288"/>
                  <a:pt x="306" y="288"/>
                </a:cubicBezTo>
                <a:cubicBezTo>
                  <a:pt x="304" y="286"/>
                  <a:pt x="304" y="286"/>
                  <a:pt x="304" y="286"/>
                </a:cubicBezTo>
                <a:cubicBezTo>
                  <a:pt x="308" y="285"/>
                  <a:pt x="308" y="285"/>
                  <a:pt x="308" y="285"/>
                </a:cubicBezTo>
                <a:cubicBezTo>
                  <a:pt x="309" y="283"/>
                  <a:pt x="309" y="283"/>
                  <a:pt x="309" y="283"/>
                </a:cubicBezTo>
                <a:cubicBezTo>
                  <a:pt x="299" y="283"/>
                  <a:pt x="299" y="283"/>
                  <a:pt x="299" y="283"/>
                </a:cubicBezTo>
                <a:cubicBezTo>
                  <a:pt x="295" y="277"/>
                  <a:pt x="295" y="277"/>
                  <a:pt x="295" y="277"/>
                </a:cubicBezTo>
                <a:cubicBezTo>
                  <a:pt x="298" y="269"/>
                  <a:pt x="298" y="269"/>
                  <a:pt x="298" y="269"/>
                </a:cubicBezTo>
                <a:cubicBezTo>
                  <a:pt x="293" y="269"/>
                  <a:pt x="293" y="269"/>
                  <a:pt x="293" y="269"/>
                </a:cubicBezTo>
                <a:cubicBezTo>
                  <a:pt x="295" y="261"/>
                  <a:pt x="295" y="261"/>
                  <a:pt x="295" y="261"/>
                </a:cubicBezTo>
                <a:cubicBezTo>
                  <a:pt x="298" y="259"/>
                  <a:pt x="298" y="259"/>
                  <a:pt x="298" y="259"/>
                </a:cubicBezTo>
                <a:cubicBezTo>
                  <a:pt x="303" y="246"/>
                  <a:pt x="303" y="246"/>
                  <a:pt x="303" y="246"/>
                </a:cubicBezTo>
                <a:cubicBezTo>
                  <a:pt x="303" y="246"/>
                  <a:pt x="293" y="238"/>
                  <a:pt x="295" y="234"/>
                </a:cubicBezTo>
                <a:cubicBezTo>
                  <a:pt x="296" y="230"/>
                  <a:pt x="304" y="231"/>
                  <a:pt x="309" y="229"/>
                </a:cubicBezTo>
                <a:cubicBezTo>
                  <a:pt x="315" y="226"/>
                  <a:pt x="307" y="221"/>
                  <a:pt x="307" y="221"/>
                </a:cubicBezTo>
                <a:cubicBezTo>
                  <a:pt x="313" y="219"/>
                  <a:pt x="313" y="219"/>
                  <a:pt x="313" y="219"/>
                </a:cubicBezTo>
                <a:cubicBezTo>
                  <a:pt x="313" y="216"/>
                  <a:pt x="313" y="216"/>
                  <a:pt x="313" y="216"/>
                </a:cubicBezTo>
                <a:cubicBezTo>
                  <a:pt x="319" y="216"/>
                  <a:pt x="319" y="216"/>
                  <a:pt x="319" y="216"/>
                </a:cubicBezTo>
                <a:cubicBezTo>
                  <a:pt x="315" y="196"/>
                  <a:pt x="315" y="196"/>
                  <a:pt x="315" y="196"/>
                </a:cubicBezTo>
                <a:cubicBezTo>
                  <a:pt x="319" y="196"/>
                  <a:pt x="319" y="196"/>
                  <a:pt x="319" y="196"/>
                </a:cubicBezTo>
                <a:cubicBezTo>
                  <a:pt x="322" y="201"/>
                  <a:pt x="322" y="201"/>
                  <a:pt x="322" y="201"/>
                </a:cubicBezTo>
                <a:cubicBezTo>
                  <a:pt x="326" y="201"/>
                  <a:pt x="326" y="201"/>
                  <a:pt x="326" y="201"/>
                </a:cubicBezTo>
                <a:cubicBezTo>
                  <a:pt x="324" y="193"/>
                  <a:pt x="324" y="193"/>
                  <a:pt x="324" y="193"/>
                </a:cubicBezTo>
                <a:cubicBezTo>
                  <a:pt x="329" y="195"/>
                  <a:pt x="329" y="195"/>
                  <a:pt x="329" y="195"/>
                </a:cubicBezTo>
                <a:cubicBezTo>
                  <a:pt x="329" y="199"/>
                  <a:pt x="329" y="199"/>
                  <a:pt x="329" y="199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7" y="205"/>
                  <a:pt x="337" y="205"/>
                  <a:pt x="337" y="205"/>
                </a:cubicBezTo>
                <a:cubicBezTo>
                  <a:pt x="340" y="200"/>
                  <a:pt x="340" y="200"/>
                  <a:pt x="340" y="200"/>
                </a:cubicBezTo>
                <a:cubicBezTo>
                  <a:pt x="339" y="196"/>
                  <a:pt x="339" y="196"/>
                  <a:pt x="339" y="196"/>
                </a:cubicBezTo>
                <a:cubicBezTo>
                  <a:pt x="350" y="196"/>
                  <a:pt x="350" y="196"/>
                  <a:pt x="350" y="196"/>
                </a:cubicBezTo>
                <a:cubicBezTo>
                  <a:pt x="354" y="193"/>
                  <a:pt x="354" y="193"/>
                  <a:pt x="354" y="193"/>
                </a:cubicBezTo>
                <a:cubicBezTo>
                  <a:pt x="357" y="196"/>
                  <a:pt x="357" y="196"/>
                  <a:pt x="357" y="196"/>
                </a:cubicBezTo>
                <a:cubicBezTo>
                  <a:pt x="360" y="196"/>
                  <a:pt x="360" y="196"/>
                  <a:pt x="360" y="196"/>
                </a:cubicBezTo>
                <a:cubicBezTo>
                  <a:pt x="360" y="194"/>
                  <a:pt x="360" y="194"/>
                  <a:pt x="360" y="194"/>
                </a:cubicBezTo>
                <a:cubicBezTo>
                  <a:pt x="365" y="195"/>
                  <a:pt x="365" y="195"/>
                  <a:pt x="365" y="195"/>
                </a:cubicBezTo>
                <a:lnTo>
                  <a:pt x="364" y="188"/>
                </a:lnTo>
                <a:close/>
                <a:moveTo>
                  <a:pt x="14" y="718"/>
                </a:moveTo>
                <a:cubicBezTo>
                  <a:pt x="21" y="719"/>
                  <a:pt x="21" y="719"/>
                  <a:pt x="21" y="719"/>
                </a:cubicBezTo>
                <a:cubicBezTo>
                  <a:pt x="22" y="712"/>
                  <a:pt x="22" y="712"/>
                  <a:pt x="22" y="712"/>
                </a:cubicBezTo>
                <a:cubicBezTo>
                  <a:pt x="19" y="709"/>
                  <a:pt x="19" y="709"/>
                  <a:pt x="19" y="709"/>
                </a:cubicBezTo>
                <a:cubicBezTo>
                  <a:pt x="17" y="712"/>
                  <a:pt x="17" y="712"/>
                  <a:pt x="17" y="712"/>
                </a:cubicBezTo>
                <a:cubicBezTo>
                  <a:pt x="16" y="712"/>
                  <a:pt x="16" y="712"/>
                  <a:pt x="16" y="712"/>
                </a:cubicBezTo>
                <a:cubicBezTo>
                  <a:pt x="8" y="720"/>
                  <a:pt x="8" y="720"/>
                  <a:pt x="8" y="720"/>
                </a:cubicBezTo>
                <a:cubicBezTo>
                  <a:pt x="14" y="721"/>
                  <a:pt x="14" y="721"/>
                  <a:pt x="14" y="721"/>
                </a:cubicBezTo>
                <a:lnTo>
                  <a:pt x="14" y="718"/>
                </a:lnTo>
                <a:close/>
                <a:moveTo>
                  <a:pt x="20" y="727"/>
                </a:moveTo>
                <a:cubicBezTo>
                  <a:pt x="19" y="723"/>
                  <a:pt x="19" y="723"/>
                  <a:pt x="19" y="723"/>
                </a:cubicBezTo>
                <a:cubicBezTo>
                  <a:pt x="11" y="725"/>
                  <a:pt x="11" y="725"/>
                  <a:pt x="11" y="725"/>
                </a:cubicBezTo>
                <a:cubicBezTo>
                  <a:pt x="13" y="728"/>
                  <a:pt x="13" y="728"/>
                  <a:pt x="13" y="728"/>
                </a:cubicBezTo>
                <a:cubicBezTo>
                  <a:pt x="13" y="730"/>
                  <a:pt x="13" y="730"/>
                  <a:pt x="13" y="730"/>
                </a:cubicBezTo>
                <a:cubicBezTo>
                  <a:pt x="16" y="730"/>
                  <a:pt x="16" y="730"/>
                  <a:pt x="16" y="730"/>
                </a:cubicBezTo>
                <a:cubicBezTo>
                  <a:pt x="17" y="727"/>
                  <a:pt x="17" y="727"/>
                  <a:pt x="17" y="727"/>
                </a:cubicBezTo>
                <a:lnTo>
                  <a:pt x="20" y="727"/>
                </a:lnTo>
                <a:close/>
                <a:moveTo>
                  <a:pt x="211" y="760"/>
                </a:moveTo>
                <a:cubicBezTo>
                  <a:pt x="207" y="765"/>
                  <a:pt x="207" y="765"/>
                  <a:pt x="207" y="765"/>
                </a:cubicBezTo>
                <a:cubicBezTo>
                  <a:pt x="208" y="771"/>
                  <a:pt x="208" y="771"/>
                  <a:pt x="208" y="771"/>
                </a:cubicBezTo>
                <a:cubicBezTo>
                  <a:pt x="207" y="771"/>
                  <a:pt x="207" y="771"/>
                  <a:pt x="207" y="771"/>
                </a:cubicBezTo>
                <a:cubicBezTo>
                  <a:pt x="207" y="773"/>
                  <a:pt x="207" y="773"/>
                  <a:pt x="207" y="773"/>
                </a:cubicBezTo>
                <a:cubicBezTo>
                  <a:pt x="205" y="783"/>
                  <a:pt x="205" y="783"/>
                  <a:pt x="205" y="783"/>
                </a:cubicBezTo>
                <a:cubicBezTo>
                  <a:pt x="202" y="784"/>
                  <a:pt x="202" y="784"/>
                  <a:pt x="202" y="784"/>
                </a:cubicBezTo>
                <a:cubicBezTo>
                  <a:pt x="200" y="792"/>
                  <a:pt x="200" y="792"/>
                  <a:pt x="200" y="792"/>
                </a:cubicBezTo>
                <a:cubicBezTo>
                  <a:pt x="198" y="792"/>
                  <a:pt x="198" y="792"/>
                  <a:pt x="198" y="792"/>
                </a:cubicBezTo>
                <a:cubicBezTo>
                  <a:pt x="198" y="792"/>
                  <a:pt x="195" y="797"/>
                  <a:pt x="194" y="801"/>
                </a:cubicBezTo>
                <a:cubicBezTo>
                  <a:pt x="193" y="804"/>
                  <a:pt x="194" y="807"/>
                  <a:pt x="193" y="808"/>
                </a:cubicBezTo>
                <a:cubicBezTo>
                  <a:pt x="193" y="810"/>
                  <a:pt x="190" y="812"/>
                  <a:pt x="190" y="816"/>
                </a:cubicBezTo>
                <a:cubicBezTo>
                  <a:pt x="190" y="821"/>
                  <a:pt x="190" y="821"/>
                  <a:pt x="190" y="821"/>
                </a:cubicBezTo>
                <a:cubicBezTo>
                  <a:pt x="193" y="823"/>
                  <a:pt x="193" y="823"/>
                  <a:pt x="193" y="823"/>
                </a:cubicBezTo>
                <a:cubicBezTo>
                  <a:pt x="192" y="836"/>
                  <a:pt x="192" y="836"/>
                  <a:pt x="192" y="836"/>
                </a:cubicBezTo>
                <a:cubicBezTo>
                  <a:pt x="192" y="836"/>
                  <a:pt x="196" y="833"/>
                  <a:pt x="197" y="830"/>
                </a:cubicBezTo>
                <a:cubicBezTo>
                  <a:pt x="198" y="825"/>
                  <a:pt x="197" y="824"/>
                  <a:pt x="197" y="822"/>
                </a:cubicBezTo>
                <a:cubicBezTo>
                  <a:pt x="197" y="820"/>
                  <a:pt x="199" y="817"/>
                  <a:pt x="200" y="815"/>
                </a:cubicBezTo>
                <a:cubicBezTo>
                  <a:pt x="201" y="813"/>
                  <a:pt x="200" y="807"/>
                  <a:pt x="200" y="807"/>
                </a:cubicBezTo>
                <a:cubicBezTo>
                  <a:pt x="204" y="796"/>
                  <a:pt x="204" y="796"/>
                  <a:pt x="204" y="796"/>
                </a:cubicBezTo>
                <a:cubicBezTo>
                  <a:pt x="206" y="796"/>
                  <a:pt x="206" y="796"/>
                  <a:pt x="206" y="796"/>
                </a:cubicBezTo>
                <a:cubicBezTo>
                  <a:pt x="208" y="788"/>
                  <a:pt x="208" y="788"/>
                  <a:pt x="208" y="788"/>
                </a:cubicBezTo>
                <a:cubicBezTo>
                  <a:pt x="207" y="785"/>
                  <a:pt x="207" y="785"/>
                  <a:pt x="207" y="785"/>
                </a:cubicBezTo>
                <a:cubicBezTo>
                  <a:pt x="209" y="783"/>
                  <a:pt x="209" y="783"/>
                  <a:pt x="209" y="783"/>
                </a:cubicBezTo>
                <a:cubicBezTo>
                  <a:pt x="208" y="782"/>
                  <a:pt x="208" y="782"/>
                  <a:pt x="208" y="782"/>
                </a:cubicBezTo>
                <a:cubicBezTo>
                  <a:pt x="210" y="779"/>
                  <a:pt x="210" y="779"/>
                  <a:pt x="210" y="779"/>
                </a:cubicBezTo>
                <a:cubicBezTo>
                  <a:pt x="209" y="777"/>
                  <a:pt x="209" y="777"/>
                  <a:pt x="209" y="777"/>
                </a:cubicBezTo>
                <a:cubicBezTo>
                  <a:pt x="212" y="772"/>
                  <a:pt x="212" y="772"/>
                  <a:pt x="212" y="772"/>
                </a:cubicBezTo>
                <a:cubicBezTo>
                  <a:pt x="211" y="766"/>
                  <a:pt x="211" y="766"/>
                  <a:pt x="211" y="766"/>
                </a:cubicBezTo>
                <a:cubicBezTo>
                  <a:pt x="214" y="763"/>
                  <a:pt x="214" y="763"/>
                  <a:pt x="214" y="763"/>
                </a:cubicBezTo>
                <a:lnTo>
                  <a:pt x="211" y="760"/>
                </a:lnTo>
                <a:close/>
                <a:moveTo>
                  <a:pt x="277" y="731"/>
                </a:moveTo>
                <a:cubicBezTo>
                  <a:pt x="281" y="724"/>
                  <a:pt x="281" y="724"/>
                  <a:pt x="281" y="724"/>
                </a:cubicBezTo>
                <a:cubicBezTo>
                  <a:pt x="278" y="718"/>
                  <a:pt x="278" y="718"/>
                  <a:pt x="278" y="718"/>
                </a:cubicBezTo>
                <a:cubicBezTo>
                  <a:pt x="272" y="719"/>
                  <a:pt x="272" y="719"/>
                  <a:pt x="272" y="719"/>
                </a:cubicBezTo>
                <a:cubicBezTo>
                  <a:pt x="270" y="724"/>
                  <a:pt x="270" y="724"/>
                  <a:pt x="270" y="724"/>
                </a:cubicBezTo>
                <a:cubicBezTo>
                  <a:pt x="270" y="719"/>
                  <a:pt x="270" y="719"/>
                  <a:pt x="270" y="719"/>
                </a:cubicBezTo>
                <a:cubicBezTo>
                  <a:pt x="270" y="719"/>
                  <a:pt x="267" y="719"/>
                  <a:pt x="266" y="720"/>
                </a:cubicBezTo>
                <a:cubicBezTo>
                  <a:pt x="264" y="721"/>
                  <a:pt x="263" y="724"/>
                  <a:pt x="263" y="724"/>
                </a:cubicBezTo>
                <a:cubicBezTo>
                  <a:pt x="263" y="724"/>
                  <a:pt x="262" y="723"/>
                  <a:pt x="259" y="726"/>
                </a:cubicBezTo>
                <a:cubicBezTo>
                  <a:pt x="257" y="729"/>
                  <a:pt x="253" y="739"/>
                  <a:pt x="253" y="739"/>
                </a:cubicBezTo>
                <a:cubicBezTo>
                  <a:pt x="253" y="739"/>
                  <a:pt x="248" y="741"/>
                  <a:pt x="248" y="746"/>
                </a:cubicBezTo>
                <a:cubicBezTo>
                  <a:pt x="247" y="753"/>
                  <a:pt x="253" y="753"/>
                  <a:pt x="253" y="757"/>
                </a:cubicBezTo>
                <a:cubicBezTo>
                  <a:pt x="251" y="762"/>
                  <a:pt x="249" y="763"/>
                  <a:pt x="249" y="763"/>
                </a:cubicBezTo>
                <a:cubicBezTo>
                  <a:pt x="251" y="765"/>
                  <a:pt x="251" y="765"/>
                  <a:pt x="251" y="765"/>
                </a:cubicBezTo>
                <a:cubicBezTo>
                  <a:pt x="251" y="772"/>
                  <a:pt x="251" y="772"/>
                  <a:pt x="251" y="772"/>
                </a:cubicBezTo>
                <a:cubicBezTo>
                  <a:pt x="254" y="773"/>
                  <a:pt x="254" y="773"/>
                  <a:pt x="254" y="773"/>
                </a:cubicBezTo>
                <a:cubicBezTo>
                  <a:pt x="254" y="776"/>
                  <a:pt x="254" y="776"/>
                  <a:pt x="254" y="776"/>
                </a:cubicBezTo>
                <a:cubicBezTo>
                  <a:pt x="254" y="776"/>
                  <a:pt x="257" y="775"/>
                  <a:pt x="257" y="776"/>
                </a:cubicBezTo>
                <a:cubicBezTo>
                  <a:pt x="257" y="777"/>
                  <a:pt x="255" y="778"/>
                  <a:pt x="255" y="778"/>
                </a:cubicBezTo>
                <a:cubicBezTo>
                  <a:pt x="255" y="782"/>
                  <a:pt x="255" y="782"/>
                  <a:pt x="255" y="782"/>
                </a:cubicBezTo>
                <a:cubicBezTo>
                  <a:pt x="255" y="783"/>
                  <a:pt x="253" y="787"/>
                  <a:pt x="253" y="787"/>
                </a:cubicBezTo>
                <a:cubicBezTo>
                  <a:pt x="258" y="785"/>
                  <a:pt x="258" y="785"/>
                  <a:pt x="258" y="785"/>
                </a:cubicBezTo>
                <a:cubicBezTo>
                  <a:pt x="261" y="779"/>
                  <a:pt x="261" y="779"/>
                  <a:pt x="261" y="779"/>
                </a:cubicBezTo>
                <a:cubicBezTo>
                  <a:pt x="260" y="779"/>
                  <a:pt x="260" y="779"/>
                  <a:pt x="260" y="779"/>
                </a:cubicBezTo>
                <a:cubicBezTo>
                  <a:pt x="261" y="774"/>
                  <a:pt x="261" y="774"/>
                  <a:pt x="261" y="774"/>
                </a:cubicBezTo>
                <a:cubicBezTo>
                  <a:pt x="262" y="772"/>
                  <a:pt x="262" y="772"/>
                  <a:pt x="262" y="772"/>
                </a:cubicBezTo>
                <a:cubicBezTo>
                  <a:pt x="261" y="772"/>
                  <a:pt x="261" y="772"/>
                  <a:pt x="261" y="772"/>
                </a:cubicBezTo>
                <a:cubicBezTo>
                  <a:pt x="266" y="766"/>
                  <a:pt x="266" y="766"/>
                  <a:pt x="266" y="766"/>
                </a:cubicBezTo>
                <a:cubicBezTo>
                  <a:pt x="271" y="763"/>
                  <a:pt x="271" y="763"/>
                  <a:pt x="271" y="763"/>
                </a:cubicBezTo>
                <a:cubicBezTo>
                  <a:pt x="271" y="758"/>
                  <a:pt x="271" y="758"/>
                  <a:pt x="271" y="758"/>
                </a:cubicBezTo>
                <a:cubicBezTo>
                  <a:pt x="277" y="750"/>
                  <a:pt x="277" y="750"/>
                  <a:pt x="277" y="750"/>
                </a:cubicBezTo>
                <a:cubicBezTo>
                  <a:pt x="274" y="750"/>
                  <a:pt x="274" y="750"/>
                  <a:pt x="274" y="750"/>
                </a:cubicBezTo>
                <a:cubicBezTo>
                  <a:pt x="271" y="746"/>
                  <a:pt x="271" y="746"/>
                  <a:pt x="271" y="746"/>
                </a:cubicBezTo>
                <a:cubicBezTo>
                  <a:pt x="271" y="746"/>
                  <a:pt x="273" y="743"/>
                  <a:pt x="274" y="740"/>
                </a:cubicBezTo>
                <a:cubicBezTo>
                  <a:pt x="274" y="738"/>
                  <a:pt x="271" y="735"/>
                  <a:pt x="271" y="735"/>
                </a:cubicBezTo>
                <a:cubicBezTo>
                  <a:pt x="272" y="730"/>
                  <a:pt x="272" y="730"/>
                  <a:pt x="272" y="730"/>
                </a:cubicBezTo>
                <a:lnTo>
                  <a:pt x="277" y="731"/>
                </a:lnTo>
                <a:close/>
                <a:moveTo>
                  <a:pt x="280" y="719"/>
                </a:moveTo>
                <a:cubicBezTo>
                  <a:pt x="282" y="721"/>
                  <a:pt x="282" y="721"/>
                  <a:pt x="282" y="721"/>
                </a:cubicBezTo>
                <a:cubicBezTo>
                  <a:pt x="286" y="711"/>
                  <a:pt x="286" y="711"/>
                  <a:pt x="286" y="711"/>
                </a:cubicBezTo>
                <a:cubicBezTo>
                  <a:pt x="281" y="712"/>
                  <a:pt x="281" y="712"/>
                  <a:pt x="281" y="712"/>
                </a:cubicBezTo>
                <a:lnTo>
                  <a:pt x="280" y="719"/>
                </a:lnTo>
                <a:close/>
                <a:moveTo>
                  <a:pt x="286" y="715"/>
                </a:moveTo>
                <a:cubicBezTo>
                  <a:pt x="290" y="715"/>
                  <a:pt x="290" y="715"/>
                  <a:pt x="290" y="715"/>
                </a:cubicBezTo>
                <a:cubicBezTo>
                  <a:pt x="291" y="712"/>
                  <a:pt x="291" y="712"/>
                  <a:pt x="291" y="712"/>
                </a:cubicBezTo>
                <a:cubicBezTo>
                  <a:pt x="288" y="712"/>
                  <a:pt x="288" y="712"/>
                  <a:pt x="288" y="712"/>
                </a:cubicBezTo>
                <a:lnTo>
                  <a:pt x="286" y="715"/>
                </a:lnTo>
                <a:close/>
                <a:moveTo>
                  <a:pt x="282" y="691"/>
                </a:moveTo>
                <a:cubicBezTo>
                  <a:pt x="287" y="688"/>
                  <a:pt x="287" y="688"/>
                  <a:pt x="287" y="688"/>
                </a:cubicBezTo>
                <a:cubicBezTo>
                  <a:pt x="280" y="684"/>
                  <a:pt x="280" y="684"/>
                  <a:pt x="280" y="684"/>
                </a:cubicBezTo>
                <a:cubicBezTo>
                  <a:pt x="281" y="689"/>
                  <a:pt x="281" y="689"/>
                  <a:pt x="281" y="689"/>
                </a:cubicBezTo>
                <a:lnTo>
                  <a:pt x="282" y="691"/>
                </a:lnTo>
                <a:close/>
                <a:moveTo>
                  <a:pt x="243" y="630"/>
                </a:moveTo>
                <a:cubicBezTo>
                  <a:pt x="255" y="631"/>
                  <a:pt x="255" y="631"/>
                  <a:pt x="255" y="631"/>
                </a:cubicBezTo>
                <a:cubicBezTo>
                  <a:pt x="256" y="630"/>
                  <a:pt x="256" y="630"/>
                  <a:pt x="256" y="630"/>
                </a:cubicBezTo>
                <a:cubicBezTo>
                  <a:pt x="254" y="626"/>
                  <a:pt x="254" y="626"/>
                  <a:pt x="254" y="626"/>
                </a:cubicBezTo>
                <a:cubicBezTo>
                  <a:pt x="251" y="625"/>
                  <a:pt x="251" y="625"/>
                  <a:pt x="251" y="625"/>
                </a:cubicBezTo>
                <a:cubicBezTo>
                  <a:pt x="248" y="626"/>
                  <a:pt x="248" y="626"/>
                  <a:pt x="248" y="626"/>
                </a:cubicBezTo>
                <a:cubicBezTo>
                  <a:pt x="249" y="628"/>
                  <a:pt x="249" y="628"/>
                  <a:pt x="249" y="628"/>
                </a:cubicBezTo>
                <a:cubicBezTo>
                  <a:pt x="243" y="628"/>
                  <a:pt x="243" y="628"/>
                  <a:pt x="243" y="628"/>
                </a:cubicBezTo>
                <a:lnTo>
                  <a:pt x="243" y="630"/>
                </a:lnTo>
                <a:close/>
                <a:moveTo>
                  <a:pt x="254" y="615"/>
                </a:moveTo>
                <a:cubicBezTo>
                  <a:pt x="253" y="620"/>
                  <a:pt x="253" y="620"/>
                  <a:pt x="253" y="620"/>
                </a:cubicBezTo>
                <a:cubicBezTo>
                  <a:pt x="258" y="617"/>
                  <a:pt x="258" y="617"/>
                  <a:pt x="258" y="617"/>
                </a:cubicBezTo>
                <a:lnTo>
                  <a:pt x="254" y="615"/>
                </a:lnTo>
                <a:close/>
                <a:moveTo>
                  <a:pt x="266" y="610"/>
                </a:moveTo>
                <a:cubicBezTo>
                  <a:pt x="265" y="607"/>
                  <a:pt x="265" y="607"/>
                  <a:pt x="265" y="60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62" y="612"/>
                  <a:pt x="262" y="612"/>
                  <a:pt x="262" y="612"/>
                </a:cubicBezTo>
                <a:lnTo>
                  <a:pt x="266" y="610"/>
                </a:lnTo>
                <a:close/>
                <a:moveTo>
                  <a:pt x="258" y="630"/>
                </a:moveTo>
                <a:cubicBezTo>
                  <a:pt x="261" y="629"/>
                  <a:pt x="261" y="629"/>
                  <a:pt x="261" y="629"/>
                </a:cubicBezTo>
                <a:cubicBezTo>
                  <a:pt x="258" y="626"/>
                  <a:pt x="258" y="626"/>
                  <a:pt x="258" y="626"/>
                </a:cubicBezTo>
                <a:lnTo>
                  <a:pt x="258" y="630"/>
                </a:lnTo>
                <a:close/>
                <a:moveTo>
                  <a:pt x="249" y="651"/>
                </a:moveTo>
                <a:cubicBezTo>
                  <a:pt x="253" y="644"/>
                  <a:pt x="253" y="644"/>
                  <a:pt x="253" y="644"/>
                </a:cubicBezTo>
                <a:cubicBezTo>
                  <a:pt x="250" y="643"/>
                  <a:pt x="250" y="643"/>
                  <a:pt x="250" y="643"/>
                </a:cubicBezTo>
                <a:cubicBezTo>
                  <a:pt x="246" y="649"/>
                  <a:pt x="246" y="649"/>
                  <a:pt x="246" y="649"/>
                </a:cubicBezTo>
                <a:lnTo>
                  <a:pt x="249" y="651"/>
                </a:lnTo>
                <a:close/>
                <a:moveTo>
                  <a:pt x="245" y="653"/>
                </a:moveTo>
                <a:cubicBezTo>
                  <a:pt x="244" y="656"/>
                  <a:pt x="245" y="658"/>
                  <a:pt x="247" y="656"/>
                </a:cubicBezTo>
                <a:cubicBezTo>
                  <a:pt x="249" y="653"/>
                  <a:pt x="246" y="651"/>
                  <a:pt x="245" y="653"/>
                </a:cubicBezTo>
                <a:close/>
                <a:moveTo>
                  <a:pt x="238" y="652"/>
                </a:moveTo>
                <a:cubicBezTo>
                  <a:pt x="241" y="653"/>
                  <a:pt x="241" y="653"/>
                  <a:pt x="241" y="653"/>
                </a:cubicBezTo>
                <a:cubicBezTo>
                  <a:pt x="243" y="649"/>
                  <a:pt x="243" y="649"/>
                  <a:pt x="243" y="649"/>
                </a:cubicBezTo>
                <a:cubicBezTo>
                  <a:pt x="242" y="649"/>
                  <a:pt x="242" y="649"/>
                  <a:pt x="242" y="649"/>
                </a:cubicBezTo>
                <a:lnTo>
                  <a:pt x="238" y="652"/>
                </a:lnTo>
                <a:close/>
                <a:moveTo>
                  <a:pt x="251" y="632"/>
                </a:moveTo>
                <a:cubicBezTo>
                  <a:pt x="249" y="633"/>
                  <a:pt x="249" y="633"/>
                  <a:pt x="249" y="633"/>
                </a:cubicBezTo>
                <a:cubicBezTo>
                  <a:pt x="246" y="635"/>
                  <a:pt x="246" y="635"/>
                  <a:pt x="246" y="635"/>
                </a:cubicBezTo>
                <a:cubicBezTo>
                  <a:pt x="251" y="636"/>
                  <a:pt x="251" y="636"/>
                  <a:pt x="251" y="636"/>
                </a:cubicBezTo>
                <a:lnTo>
                  <a:pt x="251" y="632"/>
                </a:lnTo>
                <a:close/>
                <a:moveTo>
                  <a:pt x="229" y="662"/>
                </a:moveTo>
                <a:cubicBezTo>
                  <a:pt x="229" y="664"/>
                  <a:pt x="229" y="664"/>
                  <a:pt x="229" y="664"/>
                </a:cubicBezTo>
                <a:cubicBezTo>
                  <a:pt x="232" y="666"/>
                  <a:pt x="232" y="666"/>
                  <a:pt x="232" y="666"/>
                </a:cubicBezTo>
                <a:cubicBezTo>
                  <a:pt x="231" y="661"/>
                  <a:pt x="231" y="661"/>
                  <a:pt x="231" y="661"/>
                </a:cubicBezTo>
                <a:lnTo>
                  <a:pt x="229" y="662"/>
                </a:lnTo>
                <a:close/>
                <a:moveTo>
                  <a:pt x="246" y="562"/>
                </a:moveTo>
                <a:cubicBezTo>
                  <a:pt x="244" y="562"/>
                  <a:pt x="244" y="562"/>
                  <a:pt x="244" y="562"/>
                </a:cubicBezTo>
                <a:cubicBezTo>
                  <a:pt x="243" y="558"/>
                  <a:pt x="243" y="558"/>
                  <a:pt x="243" y="558"/>
                </a:cubicBezTo>
                <a:cubicBezTo>
                  <a:pt x="241" y="554"/>
                  <a:pt x="241" y="554"/>
                  <a:pt x="241" y="554"/>
                </a:cubicBezTo>
                <a:cubicBezTo>
                  <a:pt x="240" y="554"/>
                  <a:pt x="240" y="554"/>
                  <a:pt x="240" y="554"/>
                </a:cubicBezTo>
                <a:cubicBezTo>
                  <a:pt x="241" y="560"/>
                  <a:pt x="241" y="560"/>
                  <a:pt x="241" y="560"/>
                </a:cubicBezTo>
                <a:cubicBezTo>
                  <a:pt x="246" y="567"/>
                  <a:pt x="246" y="567"/>
                  <a:pt x="246" y="567"/>
                </a:cubicBezTo>
                <a:lnTo>
                  <a:pt x="246" y="562"/>
                </a:lnTo>
                <a:close/>
                <a:moveTo>
                  <a:pt x="245" y="571"/>
                </a:moveTo>
                <a:cubicBezTo>
                  <a:pt x="248" y="572"/>
                  <a:pt x="249" y="569"/>
                  <a:pt x="246" y="569"/>
                </a:cubicBezTo>
                <a:cubicBezTo>
                  <a:pt x="243" y="569"/>
                  <a:pt x="243" y="571"/>
                  <a:pt x="245" y="571"/>
                </a:cubicBezTo>
                <a:close/>
                <a:moveTo>
                  <a:pt x="253" y="571"/>
                </a:moveTo>
                <a:cubicBezTo>
                  <a:pt x="250" y="571"/>
                  <a:pt x="250" y="574"/>
                  <a:pt x="253" y="576"/>
                </a:cubicBezTo>
                <a:cubicBezTo>
                  <a:pt x="255" y="577"/>
                  <a:pt x="256" y="576"/>
                  <a:pt x="256" y="573"/>
                </a:cubicBezTo>
                <a:cubicBezTo>
                  <a:pt x="255" y="571"/>
                  <a:pt x="254" y="571"/>
                  <a:pt x="253" y="571"/>
                </a:cubicBezTo>
                <a:close/>
                <a:moveTo>
                  <a:pt x="200" y="696"/>
                </a:moveTo>
                <a:cubicBezTo>
                  <a:pt x="199" y="693"/>
                  <a:pt x="199" y="693"/>
                  <a:pt x="199" y="693"/>
                </a:cubicBezTo>
                <a:cubicBezTo>
                  <a:pt x="198" y="693"/>
                  <a:pt x="198" y="693"/>
                  <a:pt x="198" y="693"/>
                </a:cubicBezTo>
                <a:cubicBezTo>
                  <a:pt x="198" y="699"/>
                  <a:pt x="198" y="699"/>
                  <a:pt x="198" y="699"/>
                </a:cubicBezTo>
                <a:cubicBezTo>
                  <a:pt x="202" y="698"/>
                  <a:pt x="202" y="698"/>
                  <a:pt x="202" y="698"/>
                </a:cubicBezTo>
                <a:lnTo>
                  <a:pt x="200" y="696"/>
                </a:lnTo>
                <a:close/>
                <a:moveTo>
                  <a:pt x="198" y="739"/>
                </a:moveTo>
                <a:cubicBezTo>
                  <a:pt x="195" y="736"/>
                  <a:pt x="195" y="736"/>
                  <a:pt x="195" y="736"/>
                </a:cubicBezTo>
                <a:cubicBezTo>
                  <a:pt x="195" y="740"/>
                  <a:pt x="195" y="740"/>
                  <a:pt x="195" y="740"/>
                </a:cubicBezTo>
                <a:lnTo>
                  <a:pt x="198" y="739"/>
                </a:lnTo>
                <a:close/>
                <a:moveTo>
                  <a:pt x="266" y="598"/>
                </a:moveTo>
                <a:cubicBezTo>
                  <a:pt x="263" y="596"/>
                  <a:pt x="263" y="596"/>
                  <a:pt x="263" y="596"/>
                </a:cubicBezTo>
                <a:cubicBezTo>
                  <a:pt x="261" y="598"/>
                  <a:pt x="261" y="598"/>
                  <a:pt x="261" y="598"/>
                </a:cubicBezTo>
                <a:lnTo>
                  <a:pt x="266" y="598"/>
                </a:lnTo>
                <a:close/>
                <a:moveTo>
                  <a:pt x="205" y="485"/>
                </a:moveTo>
                <a:cubicBezTo>
                  <a:pt x="206" y="482"/>
                  <a:pt x="206" y="482"/>
                  <a:pt x="206" y="482"/>
                </a:cubicBezTo>
                <a:cubicBezTo>
                  <a:pt x="202" y="479"/>
                  <a:pt x="202" y="479"/>
                  <a:pt x="202" y="479"/>
                </a:cubicBezTo>
                <a:cubicBezTo>
                  <a:pt x="200" y="482"/>
                  <a:pt x="200" y="482"/>
                  <a:pt x="200" y="482"/>
                </a:cubicBezTo>
                <a:lnTo>
                  <a:pt x="205" y="485"/>
                </a:lnTo>
                <a:close/>
                <a:moveTo>
                  <a:pt x="199" y="439"/>
                </a:moveTo>
                <a:cubicBezTo>
                  <a:pt x="201" y="439"/>
                  <a:pt x="201" y="439"/>
                  <a:pt x="201" y="439"/>
                </a:cubicBezTo>
                <a:cubicBezTo>
                  <a:pt x="200" y="432"/>
                  <a:pt x="200" y="432"/>
                  <a:pt x="200" y="432"/>
                </a:cubicBezTo>
                <a:cubicBezTo>
                  <a:pt x="198" y="431"/>
                  <a:pt x="198" y="431"/>
                  <a:pt x="198" y="431"/>
                </a:cubicBezTo>
                <a:lnTo>
                  <a:pt x="199" y="439"/>
                </a:lnTo>
                <a:close/>
                <a:moveTo>
                  <a:pt x="217" y="421"/>
                </a:moveTo>
                <a:cubicBezTo>
                  <a:pt x="216" y="419"/>
                  <a:pt x="216" y="419"/>
                  <a:pt x="216" y="419"/>
                </a:cubicBezTo>
                <a:cubicBezTo>
                  <a:pt x="214" y="419"/>
                  <a:pt x="214" y="419"/>
                  <a:pt x="214" y="419"/>
                </a:cubicBezTo>
                <a:cubicBezTo>
                  <a:pt x="214" y="421"/>
                  <a:pt x="214" y="421"/>
                  <a:pt x="214" y="421"/>
                </a:cubicBezTo>
                <a:cubicBezTo>
                  <a:pt x="214" y="425"/>
                  <a:pt x="214" y="425"/>
                  <a:pt x="214" y="425"/>
                </a:cubicBezTo>
                <a:lnTo>
                  <a:pt x="217" y="421"/>
                </a:lnTo>
                <a:close/>
                <a:moveTo>
                  <a:pt x="220" y="411"/>
                </a:moveTo>
                <a:cubicBezTo>
                  <a:pt x="215" y="412"/>
                  <a:pt x="214" y="415"/>
                  <a:pt x="216" y="416"/>
                </a:cubicBezTo>
                <a:cubicBezTo>
                  <a:pt x="220" y="418"/>
                  <a:pt x="223" y="411"/>
                  <a:pt x="220" y="411"/>
                </a:cubicBezTo>
                <a:close/>
                <a:moveTo>
                  <a:pt x="234" y="392"/>
                </a:moveTo>
                <a:cubicBezTo>
                  <a:pt x="232" y="384"/>
                  <a:pt x="232" y="384"/>
                  <a:pt x="232" y="384"/>
                </a:cubicBezTo>
                <a:cubicBezTo>
                  <a:pt x="231" y="393"/>
                  <a:pt x="231" y="393"/>
                  <a:pt x="231" y="393"/>
                </a:cubicBezTo>
                <a:lnTo>
                  <a:pt x="234" y="392"/>
                </a:lnTo>
                <a:close/>
                <a:moveTo>
                  <a:pt x="294" y="340"/>
                </a:moveTo>
                <a:cubicBezTo>
                  <a:pt x="294" y="343"/>
                  <a:pt x="294" y="343"/>
                  <a:pt x="294" y="343"/>
                </a:cubicBezTo>
                <a:cubicBezTo>
                  <a:pt x="297" y="342"/>
                  <a:pt x="297" y="342"/>
                  <a:pt x="297" y="342"/>
                </a:cubicBezTo>
                <a:cubicBezTo>
                  <a:pt x="296" y="336"/>
                  <a:pt x="296" y="336"/>
                  <a:pt x="296" y="336"/>
                </a:cubicBezTo>
                <a:lnTo>
                  <a:pt x="294" y="340"/>
                </a:lnTo>
                <a:close/>
                <a:moveTo>
                  <a:pt x="293" y="335"/>
                </a:moveTo>
                <a:cubicBezTo>
                  <a:pt x="290" y="340"/>
                  <a:pt x="294" y="336"/>
                  <a:pt x="294" y="336"/>
                </a:cubicBezTo>
                <a:cubicBezTo>
                  <a:pt x="296" y="333"/>
                  <a:pt x="295" y="331"/>
                  <a:pt x="293" y="335"/>
                </a:cubicBezTo>
                <a:close/>
                <a:moveTo>
                  <a:pt x="298" y="236"/>
                </a:moveTo>
                <a:cubicBezTo>
                  <a:pt x="300" y="240"/>
                  <a:pt x="300" y="240"/>
                  <a:pt x="300" y="240"/>
                </a:cubicBezTo>
                <a:cubicBezTo>
                  <a:pt x="306" y="242"/>
                  <a:pt x="306" y="242"/>
                  <a:pt x="306" y="242"/>
                </a:cubicBezTo>
                <a:cubicBezTo>
                  <a:pt x="307" y="241"/>
                  <a:pt x="307" y="241"/>
                  <a:pt x="307" y="241"/>
                </a:cubicBezTo>
                <a:cubicBezTo>
                  <a:pt x="304" y="239"/>
                  <a:pt x="304" y="239"/>
                  <a:pt x="304" y="239"/>
                </a:cubicBezTo>
                <a:cubicBezTo>
                  <a:pt x="305" y="236"/>
                  <a:pt x="305" y="236"/>
                  <a:pt x="305" y="236"/>
                </a:cubicBezTo>
                <a:cubicBezTo>
                  <a:pt x="303" y="235"/>
                  <a:pt x="303" y="235"/>
                  <a:pt x="303" y="235"/>
                </a:cubicBezTo>
                <a:cubicBezTo>
                  <a:pt x="302" y="237"/>
                  <a:pt x="302" y="237"/>
                  <a:pt x="302" y="237"/>
                </a:cubicBezTo>
                <a:cubicBezTo>
                  <a:pt x="302" y="235"/>
                  <a:pt x="302" y="235"/>
                  <a:pt x="302" y="235"/>
                </a:cubicBezTo>
                <a:lnTo>
                  <a:pt x="298" y="236"/>
                </a:lnTo>
                <a:close/>
                <a:moveTo>
                  <a:pt x="312" y="222"/>
                </a:moveTo>
                <a:cubicBezTo>
                  <a:pt x="315" y="226"/>
                  <a:pt x="315" y="226"/>
                  <a:pt x="315" y="226"/>
                </a:cubicBezTo>
                <a:cubicBezTo>
                  <a:pt x="314" y="221"/>
                  <a:pt x="314" y="221"/>
                  <a:pt x="314" y="221"/>
                </a:cubicBezTo>
                <a:lnTo>
                  <a:pt x="312" y="222"/>
                </a:lnTo>
                <a:close/>
                <a:moveTo>
                  <a:pt x="320" y="227"/>
                </a:moveTo>
                <a:cubicBezTo>
                  <a:pt x="322" y="224"/>
                  <a:pt x="322" y="224"/>
                  <a:pt x="322" y="224"/>
                </a:cubicBezTo>
                <a:cubicBezTo>
                  <a:pt x="317" y="225"/>
                  <a:pt x="317" y="225"/>
                  <a:pt x="317" y="225"/>
                </a:cubicBezTo>
                <a:lnTo>
                  <a:pt x="320" y="227"/>
                </a:lnTo>
                <a:close/>
                <a:moveTo>
                  <a:pt x="322" y="222"/>
                </a:moveTo>
                <a:cubicBezTo>
                  <a:pt x="326" y="222"/>
                  <a:pt x="326" y="222"/>
                  <a:pt x="326" y="222"/>
                </a:cubicBezTo>
                <a:cubicBezTo>
                  <a:pt x="326" y="221"/>
                  <a:pt x="326" y="221"/>
                  <a:pt x="326" y="221"/>
                </a:cubicBezTo>
                <a:cubicBezTo>
                  <a:pt x="322" y="220"/>
                  <a:pt x="322" y="220"/>
                  <a:pt x="322" y="220"/>
                </a:cubicBezTo>
                <a:lnTo>
                  <a:pt x="322" y="222"/>
                </a:lnTo>
                <a:close/>
                <a:moveTo>
                  <a:pt x="325" y="217"/>
                </a:moveTo>
                <a:cubicBezTo>
                  <a:pt x="326" y="213"/>
                  <a:pt x="326" y="213"/>
                  <a:pt x="326" y="213"/>
                </a:cubicBezTo>
                <a:cubicBezTo>
                  <a:pt x="322" y="215"/>
                  <a:pt x="322" y="215"/>
                  <a:pt x="322" y="215"/>
                </a:cubicBezTo>
                <a:lnTo>
                  <a:pt x="325" y="217"/>
                </a:lnTo>
                <a:close/>
                <a:moveTo>
                  <a:pt x="319" y="219"/>
                </a:moveTo>
                <a:cubicBezTo>
                  <a:pt x="317" y="218"/>
                  <a:pt x="315" y="219"/>
                  <a:pt x="315" y="219"/>
                </a:cubicBezTo>
                <a:cubicBezTo>
                  <a:pt x="315" y="219"/>
                  <a:pt x="314" y="220"/>
                  <a:pt x="316" y="221"/>
                </a:cubicBezTo>
                <a:cubicBezTo>
                  <a:pt x="319" y="221"/>
                  <a:pt x="320" y="220"/>
                  <a:pt x="319" y="219"/>
                </a:cubicBezTo>
                <a:close/>
                <a:moveTo>
                  <a:pt x="354" y="202"/>
                </a:moveTo>
                <a:cubicBezTo>
                  <a:pt x="356" y="202"/>
                  <a:pt x="356" y="202"/>
                  <a:pt x="356" y="202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4" y="200"/>
                  <a:pt x="354" y="200"/>
                  <a:pt x="354" y="200"/>
                </a:cubicBezTo>
                <a:lnTo>
                  <a:pt x="354" y="20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GB" sz="800" noProof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Norway" descr="© INSCALE GmbH, 05.05.2010&#10;http://www.presentationload.com/"/>
          <p:cNvSpPr>
            <a:spLocks noEditPoints="1"/>
          </p:cNvSpPr>
          <p:nvPr/>
        </p:nvSpPr>
        <p:spPr bwMode="auto">
          <a:xfrm>
            <a:off x="6405887" y="1057300"/>
            <a:ext cx="2115811" cy="2244388"/>
          </a:xfrm>
          <a:custGeom>
            <a:avLst/>
            <a:gdLst/>
            <a:ahLst/>
            <a:cxnLst>
              <a:cxn ang="0">
                <a:pos x="626" y="61"/>
              </a:cxn>
              <a:cxn ang="0">
                <a:pos x="605" y="40"/>
              </a:cxn>
              <a:cxn ang="0">
                <a:pos x="586" y="22"/>
              </a:cxn>
              <a:cxn ang="0">
                <a:pos x="547" y="55"/>
              </a:cxn>
              <a:cxn ang="0">
                <a:pos x="532" y="46"/>
              </a:cxn>
              <a:cxn ang="0">
                <a:pos x="465" y="77"/>
              </a:cxn>
              <a:cxn ang="0">
                <a:pos x="445" y="116"/>
              </a:cxn>
              <a:cxn ang="0">
                <a:pos x="410" y="132"/>
              </a:cxn>
              <a:cxn ang="0">
                <a:pos x="380" y="181"/>
              </a:cxn>
              <a:cxn ang="0">
                <a:pos x="374" y="209"/>
              </a:cxn>
              <a:cxn ang="0">
                <a:pos x="330" y="227"/>
              </a:cxn>
              <a:cxn ang="0">
                <a:pos x="331" y="254"/>
              </a:cxn>
              <a:cxn ang="0">
                <a:pos x="331" y="290"/>
              </a:cxn>
              <a:cxn ang="0">
                <a:pos x="275" y="339"/>
              </a:cxn>
              <a:cxn ang="0">
                <a:pos x="261" y="381"/>
              </a:cxn>
              <a:cxn ang="0">
                <a:pos x="252" y="428"/>
              </a:cxn>
              <a:cxn ang="0">
                <a:pos x="198" y="471"/>
              </a:cxn>
              <a:cxn ang="0">
                <a:pos x="224" y="509"/>
              </a:cxn>
              <a:cxn ang="0">
                <a:pos x="141" y="534"/>
              </a:cxn>
              <a:cxn ang="0">
                <a:pos x="122" y="571"/>
              </a:cxn>
              <a:cxn ang="0">
                <a:pos x="96" y="584"/>
              </a:cxn>
              <a:cxn ang="0">
                <a:pos x="69" y="595"/>
              </a:cxn>
              <a:cxn ang="0">
                <a:pos x="26" y="611"/>
              </a:cxn>
              <a:cxn ang="0">
                <a:pos x="23" y="650"/>
              </a:cxn>
              <a:cxn ang="0">
                <a:pos x="83" y="675"/>
              </a:cxn>
              <a:cxn ang="0">
                <a:pos x="74" y="678"/>
              </a:cxn>
              <a:cxn ang="0">
                <a:pos x="38" y="704"/>
              </a:cxn>
              <a:cxn ang="0">
                <a:pos x="55" y="723"/>
              </a:cxn>
              <a:cxn ang="0">
                <a:pos x="42" y="766"/>
              </a:cxn>
              <a:cxn ang="0">
                <a:pos x="26" y="785"/>
              </a:cxn>
              <a:cxn ang="0">
                <a:pos x="34" y="813"/>
              </a:cxn>
              <a:cxn ang="0">
                <a:pos x="65" y="873"/>
              </a:cxn>
              <a:cxn ang="0">
                <a:pos x="182" y="789"/>
              </a:cxn>
              <a:cxn ang="0">
                <a:pos x="230" y="815"/>
              </a:cxn>
              <a:cxn ang="0">
                <a:pos x="305" y="482"/>
              </a:cxn>
              <a:cxn ang="0">
                <a:pos x="443" y="205"/>
              </a:cxn>
              <a:cxn ang="0">
                <a:pos x="595" y="78"/>
              </a:cxn>
              <a:cxn ang="0">
                <a:pos x="18" y="803"/>
              </a:cxn>
              <a:cxn ang="0">
                <a:pos x="10" y="767"/>
              </a:cxn>
              <a:cxn ang="0">
                <a:pos x="14" y="743"/>
              </a:cxn>
              <a:cxn ang="0">
                <a:pos x="10" y="711"/>
              </a:cxn>
              <a:cxn ang="0">
                <a:pos x="8" y="699"/>
              </a:cxn>
              <a:cxn ang="0">
                <a:pos x="7" y="680"/>
              </a:cxn>
              <a:cxn ang="0">
                <a:pos x="15" y="632"/>
              </a:cxn>
              <a:cxn ang="0">
                <a:pos x="44" y="600"/>
              </a:cxn>
              <a:cxn ang="0">
                <a:pos x="58" y="582"/>
              </a:cxn>
              <a:cxn ang="0">
                <a:pos x="106" y="551"/>
              </a:cxn>
              <a:cxn ang="0">
                <a:pos x="123" y="537"/>
              </a:cxn>
              <a:cxn ang="0">
                <a:pos x="162" y="515"/>
              </a:cxn>
              <a:cxn ang="0">
                <a:pos x="259" y="367"/>
              </a:cxn>
              <a:cxn ang="0">
                <a:pos x="264" y="359"/>
              </a:cxn>
              <a:cxn ang="0">
                <a:pos x="301" y="294"/>
              </a:cxn>
              <a:cxn ang="0">
                <a:pos x="351" y="208"/>
              </a:cxn>
              <a:cxn ang="0">
                <a:pos x="296" y="220"/>
              </a:cxn>
              <a:cxn ang="0">
                <a:pos x="362" y="187"/>
              </a:cxn>
              <a:cxn ang="0">
                <a:pos x="322" y="218"/>
              </a:cxn>
              <a:cxn ang="0">
                <a:pos x="320" y="183"/>
              </a:cxn>
              <a:cxn ang="0">
                <a:pos x="367" y="152"/>
              </a:cxn>
              <a:cxn ang="0">
                <a:pos x="411" y="97"/>
              </a:cxn>
              <a:cxn ang="0">
                <a:pos x="407" y="97"/>
              </a:cxn>
              <a:cxn ang="0">
                <a:pos x="492" y="40"/>
              </a:cxn>
              <a:cxn ang="0">
                <a:pos x="514" y="56"/>
              </a:cxn>
              <a:cxn ang="0">
                <a:pos x="538" y="19"/>
              </a:cxn>
            </a:cxnLst>
            <a:rect l="0" t="0" r="r" b="b"/>
            <a:pathLst>
              <a:path w="690" h="880">
                <a:moveTo>
                  <a:pt x="685" y="71"/>
                </a:moveTo>
                <a:cubicBezTo>
                  <a:pt x="685" y="68"/>
                  <a:pt x="685" y="68"/>
                  <a:pt x="685" y="68"/>
                </a:cubicBezTo>
                <a:cubicBezTo>
                  <a:pt x="681" y="68"/>
                  <a:pt x="681" y="68"/>
                  <a:pt x="681" y="68"/>
                </a:cubicBezTo>
                <a:cubicBezTo>
                  <a:pt x="681" y="68"/>
                  <a:pt x="681" y="66"/>
                  <a:pt x="678" y="66"/>
                </a:cubicBezTo>
                <a:cubicBezTo>
                  <a:pt x="673" y="66"/>
                  <a:pt x="673" y="66"/>
                  <a:pt x="673" y="66"/>
                </a:cubicBezTo>
                <a:cubicBezTo>
                  <a:pt x="675" y="75"/>
                  <a:pt x="675" y="75"/>
                  <a:pt x="675" y="75"/>
                </a:cubicBezTo>
                <a:cubicBezTo>
                  <a:pt x="673" y="76"/>
                  <a:pt x="673" y="76"/>
                  <a:pt x="673" y="76"/>
                </a:cubicBezTo>
                <a:cubicBezTo>
                  <a:pt x="673" y="72"/>
                  <a:pt x="673" y="72"/>
                  <a:pt x="673" y="72"/>
                </a:cubicBezTo>
                <a:cubicBezTo>
                  <a:pt x="668" y="64"/>
                  <a:pt x="668" y="64"/>
                  <a:pt x="668" y="64"/>
                </a:cubicBezTo>
                <a:cubicBezTo>
                  <a:pt x="666" y="64"/>
                  <a:pt x="666" y="64"/>
                  <a:pt x="666" y="64"/>
                </a:cubicBezTo>
                <a:cubicBezTo>
                  <a:pt x="668" y="72"/>
                  <a:pt x="668" y="72"/>
                  <a:pt x="668" y="72"/>
                </a:cubicBezTo>
                <a:cubicBezTo>
                  <a:pt x="666" y="76"/>
                  <a:pt x="666" y="76"/>
                  <a:pt x="666" y="76"/>
                </a:cubicBezTo>
                <a:cubicBezTo>
                  <a:pt x="664" y="73"/>
                  <a:pt x="664" y="73"/>
                  <a:pt x="664" y="73"/>
                </a:cubicBezTo>
                <a:cubicBezTo>
                  <a:pt x="662" y="76"/>
                  <a:pt x="662" y="76"/>
                  <a:pt x="662" y="76"/>
                </a:cubicBezTo>
                <a:cubicBezTo>
                  <a:pt x="659" y="77"/>
                  <a:pt x="659" y="77"/>
                  <a:pt x="659" y="77"/>
                </a:cubicBezTo>
                <a:cubicBezTo>
                  <a:pt x="659" y="77"/>
                  <a:pt x="656" y="81"/>
                  <a:pt x="655" y="81"/>
                </a:cubicBezTo>
                <a:cubicBezTo>
                  <a:pt x="654" y="80"/>
                  <a:pt x="655" y="77"/>
                  <a:pt x="656" y="75"/>
                </a:cubicBezTo>
                <a:cubicBezTo>
                  <a:pt x="657" y="74"/>
                  <a:pt x="657" y="67"/>
                  <a:pt x="654" y="66"/>
                </a:cubicBezTo>
                <a:cubicBezTo>
                  <a:pt x="652" y="64"/>
                  <a:pt x="649" y="71"/>
                  <a:pt x="649" y="71"/>
                </a:cubicBezTo>
                <a:cubicBezTo>
                  <a:pt x="647" y="71"/>
                  <a:pt x="647" y="71"/>
                  <a:pt x="647" y="71"/>
                </a:cubicBezTo>
                <a:cubicBezTo>
                  <a:pt x="647" y="71"/>
                  <a:pt x="653" y="64"/>
                  <a:pt x="649" y="62"/>
                </a:cubicBezTo>
                <a:cubicBezTo>
                  <a:pt x="645" y="59"/>
                  <a:pt x="641" y="62"/>
                  <a:pt x="641" y="62"/>
                </a:cubicBezTo>
                <a:cubicBezTo>
                  <a:pt x="637" y="59"/>
                  <a:pt x="637" y="59"/>
                  <a:pt x="637" y="59"/>
                </a:cubicBezTo>
                <a:cubicBezTo>
                  <a:pt x="633" y="61"/>
                  <a:pt x="633" y="61"/>
                  <a:pt x="633" y="61"/>
                </a:cubicBezTo>
                <a:cubicBezTo>
                  <a:pt x="632" y="59"/>
                  <a:pt x="632" y="59"/>
                  <a:pt x="632" y="59"/>
                </a:cubicBezTo>
                <a:cubicBezTo>
                  <a:pt x="632" y="59"/>
                  <a:pt x="629" y="62"/>
                  <a:pt x="626" y="61"/>
                </a:cubicBezTo>
                <a:cubicBezTo>
                  <a:pt x="624" y="60"/>
                  <a:pt x="626" y="58"/>
                  <a:pt x="626" y="58"/>
                </a:cubicBezTo>
                <a:cubicBezTo>
                  <a:pt x="626" y="57"/>
                  <a:pt x="624" y="56"/>
                  <a:pt x="625" y="53"/>
                </a:cubicBezTo>
                <a:cubicBezTo>
                  <a:pt x="625" y="51"/>
                  <a:pt x="646" y="57"/>
                  <a:pt x="646" y="57"/>
                </a:cubicBezTo>
                <a:cubicBezTo>
                  <a:pt x="646" y="57"/>
                  <a:pt x="655" y="57"/>
                  <a:pt x="662" y="52"/>
                </a:cubicBezTo>
                <a:cubicBezTo>
                  <a:pt x="668" y="47"/>
                  <a:pt x="666" y="41"/>
                  <a:pt x="666" y="41"/>
                </a:cubicBezTo>
                <a:cubicBezTo>
                  <a:pt x="666" y="41"/>
                  <a:pt x="678" y="35"/>
                  <a:pt x="677" y="30"/>
                </a:cubicBezTo>
                <a:cubicBezTo>
                  <a:pt x="675" y="26"/>
                  <a:pt x="667" y="28"/>
                  <a:pt x="667" y="28"/>
                </a:cubicBezTo>
                <a:cubicBezTo>
                  <a:pt x="667" y="28"/>
                  <a:pt x="664" y="24"/>
                  <a:pt x="661" y="24"/>
                </a:cubicBezTo>
                <a:cubicBezTo>
                  <a:pt x="656" y="24"/>
                  <a:pt x="652" y="27"/>
                  <a:pt x="652" y="27"/>
                </a:cubicBezTo>
                <a:cubicBezTo>
                  <a:pt x="655" y="19"/>
                  <a:pt x="655" y="19"/>
                  <a:pt x="655" y="19"/>
                </a:cubicBezTo>
                <a:cubicBezTo>
                  <a:pt x="651" y="19"/>
                  <a:pt x="651" y="19"/>
                  <a:pt x="651" y="19"/>
                </a:cubicBezTo>
                <a:cubicBezTo>
                  <a:pt x="651" y="19"/>
                  <a:pt x="652" y="16"/>
                  <a:pt x="648" y="16"/>
                </a:cubicBezTo>
                <a:cubicBezTo>
                  <a:pt x="644" y="15"/>
                  <a:pt x="645" y="21"/>
                  <a:pt x="642" y="21"/>
                </a:cubicBezTo>
                <a:cubicBezTo>
                  <a:pt x="640" y="22"/>
                  <a:pt x="642" y="16"/>
                  <a:pt x="640" y="16"/>
                </a:cubicBezTo>
                <a:cubicBezTo>
                  <a:pt x="639" y="16"/>
                  <a:pt x="632" y="22"/>
                  <a:pt x="632" y="22"/>
                </a:cubicBezTo>
                <a:cubicBezTo>
                  <a:pt x="632" y="15"/>
                  <a:pt x="632" y="15"/>
                  <a:pt x="632" y="15"/>
                </a:cubicBezTo>
                <a:cubicBezTo>
                  <a:pt x="632" y="15"/>
                  <a:pt x="629" y="10"/>
                  <a:pt x="622" y="11"/>
                </a:cubicBezTo>
                <a:cubicBezTo>
                  <a:pt x="615" y="11"/>
                  <a:pt x="616" y="22"/>
                  <a:pt x="616" y="22"/>
                </a:cubicBezTo>
                <a:cubicBezTo>
                  <a:pt x="617" y="25"/>
                  <a:pt x="617" y="25"/>
                  <a:pt x="617" y="25"/>
                </a:cubicBezTo>
                <a:cubicBezTo>
                  <a:pt x="616" y="36"/>
                  <a:pt x="616" y="36"/>
                  <a:pt x="616" y="36"/>
                </a:cubicBezTo>
                <a:cubicBezTo>
                  <a:pt x="619" y="36"/>
                  <a:pt x="619" y="36"/>
                  <a:pt x="619" y="36"/>
                </a:cubicBezTo>
                <a:cubicBezTo>
                  <a:pt x="619" y="39"/>
                  <a:pt x="619" y="39"/>
                  <a:pt x="619" y="39"/>
                </a:cubicBezTo>
                <a:cubicBezTo>
                  <a:pt x="614" y="39"/>
                  <a:pt x="614" y="39"/>
                  <a:pt x="614" y="39"/>
                </a:cubicBezTo>
                <a:cubicBezTo>
                  <a:pt x="613" y="35"/>
                  <a:pt x="613" y="35"/>
                  <a:pt x="613" y="35"/>
                </a:cubicBezTo>
                <a:cubicBezTo>
                  <a:pt x="608" y="40"/>
                  <a:pt x="608" y="40"/>
                  <a:pt x="608" y="40"/>
                </a:cubicBezTo>
                <a:cubicBezTo>
                  <a:pt x="605" y="40"/>
                  <a:pt x="605" y="40"/>
                  <a:pt x="605" y="40"/>
                </a:cubicBezTo>
                <a:cubicBezTo>
                  <a:pt x="605" y="42"/>
                  <a:pt x="605" y="42"/>
                  <a:pt x="605" y="42"/>
                </a:cubicBezTo>
                <a:cubicBezTo>
                  <a:pt x="603" y="37"/>
                  <a:pt x="603" y="37"/>
                  <a:pt x="603" y="37"/>
                </a:cubicBezTo>
                <a:cubicBezTo>
                  <a:pt x="603" y="37"/>
                  <a:pt x="606" y="34"/>
                  <a:pt x="608" y="33"/>
                </a:cubicBezTo>
                <a:cubicBezTo>
                  <a:pt x="610" y="31"/>
                  <a:pt x="612" y="25"/>
                  <a:pt x="610" y="22"/>
                </a:cubicBezTo>
                <a:cubicBezTo>
                  <a:pt x="609" y="21"/>
                  <a:pt x="605" y="26"/>
                  <a:pt x="604" y="28"/>
                </a:cubicBezTo>
                <a:cubicBezTo>
                  <a:pt x="604" y="30"/>
                  <a:pt x="599" y="32"/>
                  <a:pt x="599" y="32"/>
                </a:cubicBezTo>
                <a:cubicBezTo>
                  <a:pt x="599" y="32"/>
                  <a:pt x="601" y="29"/>
                  <a:pt x="602" y="28"/>
                </a:cubicBezTo>
                <a:cubicBezTo>
                  <a:pt x="603" y="27"/>
                  <a:pt x="606" y="21"/>
                  <a:pt x="606" y="21"/>
                </a:cubicBezTo>
                <a:cubicBezTo>
                  <a:pt x="602" y="21"/>
                  <a:pt x="602" y="21"/>
                  <a:pt x="602" y="21"/>
                </a:cubicBezTo>
                <a:cubicBezTo>
                  <a:pt x="601" y="21"/>
                  <a:pt x="598" y="25"/>
                  <a:pt x="598" y="25"/>
                </a:cubicBezTo>
                <a:cubicBezTo>
                  <a:pt x="598" y="25"/>
                  <a:pt x="598" y="22"/>
                  <a:pt x="599" y="21"/>
                </a:cubicBezTo>
                <a:cubicBezTo>
                  <a:pt x="599" y="19"/>
                  <a:pt x="604" y="19"/>
                  <a:pt x="608" y="18"/>
                </a:cubicBezTo>
                <a:cubicBezTo>
                  <a:pt x="613" y="17"/>
                  <a:pt x="612" y="5"/>
                  <a:pt x="612" y="5"/>
                </a:cubicBezTo>
                <a:cubicBezTo>
                  <a:pt x="606" y="5"/>
                  <a:pt x="606" y="5"/>
                  <a:pt x="606" y="5"/>
                </a:cubicBezTo>
                <a:cubicBezTo>
                  <a:pt x="606" y="5"/>
                  <a:pt x="604" y="8"/>
                  <a:pt x="603" y="6"/>
                </a:cubicBezTo>
                <a:cubicBezTo>
                  <a:pt x="601" y="6"/>
                  <a:pt x="604" y="2"/>
                  <a:pt x="602" y="1"/>
                </a:cubicBezTo>
                <a:cubicBezTo>
                  <a:pt x="600" y="0"/>
                  <a:pt x="598" y="5"/>
                  <a:pt x="596" y="5"/>
                </a:cubicBezTo>
                <a:cubicBezTo>
                  <a:pt x="593" y="6"/>
                  <a:pt x="591" y="1"/>
                  <a:pt x="587" y="2"/>
                </a:cubicBezTo>
                <a:cubicBezTo>
                  <a:pt x="584" y="4"/>
                  <a:pt x="591" y="11"/>
                  <a:pt x="589" y="11"/>
                </a:cubicBezTo>
                <a:cubicBezTo>
                  <a:pt x="587" y="12"/>
                  <a:pt x="585" y="9"/>
                  <a:pt x="581" y="8"/>
                </a:cubicBezTo>
                <a:cubicBezTo>
                  <a:pt x="577" y="8"/>
                  <a:pt x="584" y="13"/>
                  <a:pt x="584" y="13"/>
                </a:cubicBezTo>
                <a:cubicBezTo>
                  <a:pt x="581" y="14"/>
                  <a:pt x="581" y="14"/>
                  <a:pt x="581" y="14"/>
                </a:cubicBezTo>
                <a:cubicBezTo>
                  <a:pt x="583" y="17"/>
                  <a:pt x="583" y="17"/>
                  <a:pt x="583" y="17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93" y="21"/>
                  <a:pt x="593" y="21"/>
                  <a:pt x="593" y="21"/>
                </a:cubicBezTo>
                <a:cubicBezTo>
                  <a:pt x="586" y="22"/>
                  <a:pt x="586" y="22"/>
                  <a:pt x="586" y="22"/>
                </a:cubicBezTo>
                <a:cubicBezTo>
                  <a:pt x="587" y="27"/>
                  <a:pt x="587" y="27"/>
                  <a:pt x="587" y="27"/>
                </a:cubicBezTo>
                <a:cubicBezTo>
                  <a:pt x="583" y="27"/>
                  <a:pt x="583" y="27"/>
                  <a:pt x="583" y="27"/>
                </a:cubicBezTo>
                <a:cubicBezTo>
                  <a:pt x="583" y="30"/>
                  <a:pt x="583" y="30"/>
                  <a:pt x="583" y="30"/>
                </a:cubicBezTo>
                <a:cubicBezTo>
                  <a:pt x="585" y="31"/>
                  <a:pt x="585" y="31"/>
                  <a:pt x="585" y="31"/>
                </a:cubicBezTo>
                <a:cubicBezTo>
                  <a:pt x="585" y="35"/>
                  <a:pt x="585" y="35"/>
                  <a:pt x="585" y="35"/>
                </a:cubicBezTo>
                <a:cubicBezTo>
                  <a:pt x="587" y="36"/>
                  <a:pt x="587" y="36"/>
                  <a:pt x="587" y="36"/>
                </a:cubicBezTo>
                <a:cubicBezTo>
                  <a:pt x="582" y="37"/>
                  <a:pt x="582" y="37"/>
                  <a:pt x="582" y="37"/>
                </a:cubicBezTo>
                <a:cubicBezTo>
                  <a:pt x="587" y="45"/>
                  <a:pt x="587" y="45"/>
                  <a:pt x="587" y="45"/>
                </a:cubicBezTo>
                <a:cubicBezTo>
                  <a:pt x="580" y="45"/>
                  <a:pt x="580" y="45"/>
                  <a:pt x="580" y="45"/>
                </a:cubicBezTo>
                <a:cubicBezTo>
                  <a:pt x="576" y="55"/>
                  <a:pt x="576" y="55"/>
                  <a:pt x="576" y="55"/>
                </a:cubicBezTo>
                <a:cubicBezTo>
                  <a:pt x="574" y="35"/>
                  <a:pt x="574" y="35"/>
                  <a:pt x="574" y="35"/>
                </a:cubicBezTo>
                <a:cubicBezTo>
                  <a:pt x="569" y="37"/>
                  <a:pt x="569" y="37"/>
                  <a:pt x="569" y="37"/>
                </a:cubicBezTo>
                <a:cubicBezTo>
                  <a:pt x="575" y="26"/>
                  <a:pt x="575" y="26"/>
                  <a:pt x="575" y="26"/>
                </a:cubicBezTo>
                <a:cubicBezTo>
                  <a:pt x="573" y="24"/>
                  <a:pt x="573" y="24"/>
                  <a:pt x="573" y="24"/>
                </a:cubicBezTo>
                <a:cubicBezTo>
                  <a:pt x="573" y="24"/>
                  <a:pt x="574" y="17"/>
                  <a:pt x="569" y="17"/>
                </a:cubicBezTo>
                <a:cubicBezTo>
                  <a:pt x="564" y="18"/>
                  <a:pt x="564" y="32"/>
                  <a:pt x="564" y="32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60" y="33"/>
                  <a:pt x="561" y="41"/>
                  <a:pt x="558" y="45"/>
                </a:cubicBezTo>
                <a:cubicBezTo>
                  <a:pt x="556" y="50"/>
                  <a:pt x="550" y="60"/>
                  <a:pt x="550" y="60"/>
                </a:cubicBezTo>
                <a:cubicBezTo>
                  <a:pt x="550" y="60"/>
                  <a:pt x="555" y="62"/>
                  <a:pt x="554" y="65"/>
                </a:cubicBezTo>
                <a:cubicBezTo>
                  <a:pt x="553" y="68"/>
                  <a:pt x="551" y="73"/>
                  <a:pt x="551" y="73"/>
                </a:cubicBezTo>
                <a:cubicBezTo>
                  <a:pt x="549" y="78"/>
                  <a:pt x="549" y="78"/>
                  <a:pt x="549" y="78"/>
                </a:cubicBezTo>
                <a:cubicBezTo>
                  <a:pt x="546" y="74"/>
                  <a:pt x="546" y="74"/>
                  <a:pt x="546" y="74"/>
                </a:cubicBezTo>
                <a:cubicBezTo>
                  <a:pt x="544" y="77"/>
                  <a:pt x="544" y="77"/>
                  <a:pt x="544" y="77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7" y="55"/>
                  <a:pt x="547" y="55"/>
                  <a:pt x="547" y="55"/>
                </a:cubicBezTo>
                <a:cubicBezTo>
                  <a:pt x="542" y="55"/>
                  <a:pt x="542" y="55"/>
                  <a:pt x="542" y="55"/>
                </a:cubicBezTo>
                <a:cubicBezTo>
                  <a:pt x="541" y="52"/>
                  <a:pt x="541" y="52"/>
                  <a:pt x="541" y="52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551" y="32"/>
                  <a:pt x="551" y="32"/>
                  <a:pt x="551" y="32"/>
                </a:cubicBezTo>
                <a:cubicBezTo>
                  <a:pt x="551" y="32"/>
                  <a:pt x="556" y="25"/>
                  <a:pt x="554" y="24"/>
                </a:cubicBezTo>
                <a:cubicBezTo>
                  <a:pt x="552" y="22"/>
                  <a:pt x="546" y="29"/>
                  <a:pt x="546" y="29"/>
                </a:cubicBezTo>
                <a:cubicBezTo>
                  <a:pt x="546" y="22"/>
                  <a:pt x="546" y="22"/>
                  <a:pt x="546" y="22"/>
                </a:cubicBezTo>
                <a:cubicBezTo>
                  <a:pt x="540" y="22"/>
                  <a:pt x="540" y="22"/>
                  <a:pt x="540" y="22"/>
                </a:cubicBezTo>
                <a:cubicBezTo>
                  <a:pt x="542" y="26"/>
                  <a:pt x="542" y="26"/>
                  <a:pt x="542" y="26"/>
                </a:cubicBezTo>
                <a:cubicBezTo>
                  <a:pt x="541" y="31"/>
                  <a:pt x="541" y="31"/>
                  <a:pt x="541" y="31"/>
                </a:cubicBezTo>
                <a:cubicBezTo>
                  <a:pt x="537" y="26"/>
                  <a:pt x="537" y="26"/>
                  <a:pt x="537" y="26"/>
                </a:cubicBezTo>
                <a:cubicBezTo>
                  <a:pt x="534" y="29"/>
                  <a:pt x="534" y="29"/>
                  <a:pt x="534" y="29"/>
                </a:cubicBezTo>
                <a:cubicBezTo>
                  <a:pt x="535" y="24"/>
                  <a:pt x="535" y="24"/>
                  <a:pt x="535" y="24"/>
                </a:cubicBezTo>
                <a:cubicBezTo>
                  <a:pt x="534" y="22"/>
                  <a:pt x="534" y="22"/>
                  <a:pt x="534" y="22"/>
                </a:cubicBezTo>
                <a:cubicBezTo>
                  <a:pt x="532" y="26"/>
                  <a:pt x="532" y="26"/>
                  <a:pt x="532" y="26"/>
                </a:cubicBezTo>
                <a:cubicBezTo>
                  <a:pt x="525" y="21"/>
                  <a:pt x="525" y="21"/>
                  <a:pt x="525" y="21"/>
                </a:cubicBezTo>
                <a:cubicBezTo>
                  <a:pt x="523" y="27"/>
                  <a:pt x="523" y="27"/>
                  <a:pt x="523" y="27"/>
                </a:cubicBezTo>
                <a:cubicBezTo>
                  <a:pt x="530" y="30"/>
                  <a:pt x="530" y="30"/>
                  <a:pt x="530" y="30"/>
                </a:cubicBezTo>
                <a:cubicBezTo>
                  <a:pt x="526" y="31"/>
                  <a:pt x="526" y="31"/>
                  <a:pt x="526" y="31"/>
                </a:cubicBezTo>
                <a:cubicBezTo>
                  <a:pt x="526" y="35"/>
                  <a:pt x="526" y="35"/>
                  <a:pt x="526" y="35"/>
                </a:cubicBezTo>
                <a:cubicBezTo>
                  <a:pt x="523" y="34"/>
                  <a:pt x="523" y="34"/>
                  <a:pt x="523" y="34"/>
                </a:cubicBezTo>
                <a:cubicBezTo>
                  <a:pt x="522" y="32"/>
                  <a:pt x="522" y="32"/>
                  <a:pt x="522" y="32"/>
                </a:cubicBezTo>
                <a:cubicBezTo>
                  <a:pt x="519" y="32"/>
                  <a:pt x="519" y="32"/>
                  <a:pt x="519" y="32"/>
                </a:cubicBezTo>
                <a:cubicBezTo>
                  <a:pt x="519" y="39"/>
                  <a:pt x="519" y="39"/>
                  <a:pt x="519" y="39"/>
                </a:cubicBezTo>
                <a:cubicBezTo>
                  <a:pt x="526" y="40"/>
                  <a:pt x="526" y="40"/>
                  <a:pt x="526" y="40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2" y="48"/>
                  <a:pt x="532" y="48"/>
                  <a:pt x="532" y="48"/>
                </a:cubicBezTo>
                <a:cubicBezTo>
                  <a:pt x="532" y="48"/>
                  <a:pt x="530" y="46"/>
                  <a:pt x="527" y="45"/>
                </a:cubicBezTo>
                <a:cubicBezTo>
                  <a:pt x="525" y="43"/>
                  <a:pt x="521" y="43"/>
                  <a:pt x="521" y="43"/>
                </a:cubicBezTo>
                <a:cubicBezTo>
                  <a:pt x="520" y="53"/>
                  <a:pt x="520" y="53"/>
                  <a:pt x="520" y="53"/>
                </a:cubicBezTo>
                <a:cubicBezTo>
                  <a:pt x="522" y="52"/>
                  <a:pt x="522" y="52"/>
                  <a:pt x="522" y="52"/>
                </a:cubicBezTo>
                <a:cubicBezTo>
                  <a:pt x="525" y="58"/>
                  <a:pt x="525" y="58"/>
                  <a:pt x="525" y="58"/>
                </a:cubicBezTo>
                <a:cubicBezTo>
                  <a:pt x="525" y="58"/>
                  <a:pt x="522" y="57"/>
                  <a:pt x="519" y="56"/>
                </a:cubicBezTo>
                <a:cubicBezTo>
                  <a:pt x="515" y="56"/>
                  <a:pt x="514" y="59"/>
                  <a:pt x="514" y="59"/>
                </a:cubicBezTo>
                <a:cubicBezTo>
                  <a:pt x="505" y="75"/>
                  <a:pt x="505" y="75"/>
                  <a:pt x="505" y="75"/>
                </a:cubicBezTo>
                <a:cubicBezTo>
                  <a:pt x="507" y="75"/>
                  <a:pt x="507" y="75"/>
                  <a:pt x="507" y="75"/>
                </a:cubicBezTo>
                <a:cubicBezTo>
                  <a:pt x="504" y="78"/>
                  <a:pt x="504" y="78"/>
                  <a:pt x="504" y="78"/>
                </a:cubicBezTo>
                <a:cubicBezTo>
                  <a:pt x="508" y="83"/>
                  <a:pt x="508" y="83"/>
                  <a:pt x="508" y="83"/>
                </a:cubicBezTo>
                <a:cubicBezTo>
                  <a:pt x="505" y="85"/>
                  <a:pt x="505" y="85"/>
                  <a:pt x="505" y="85"/>
                </a:cubicBezTo>
                <a:cubicBezTo>
                  <a:pt x="513" y="90"/>
                  <a:pt x="513" y="90"/>
                  <a:pt x="513" y="90"/>
                </a:cubicBezTo>
                <a:cubicBezTo>
                  <a:pt x="504" y="92"/>
                  <a:pt x="504" y="92"/>
                  <a:pt x="504" y="92"/>
                </a:cubicBezTo>
                <a:cubicBezTo>
                  <a:pt x="499" y="83"/>
                  <a:pt x="499" y="83"/>
                  <a:pt x="499" y="83"/>
                </a:cubicBezTo>
                <a:cubicBezTo>
                  <a:pt x="486" y="91"/>
                  <a:pt x="486" y="91"/>
                  <a:pt x="486" y="91"/>
                </a:cubicBezTo>
                <a:cubicBezTo>
                  <a:pt x="486" y="89"/>
                  <a:pt x="486" y="89"/>
                  <a:pt x="486" y="89"/>
                </a:cubicBezTo>
                <a:cubicBezTo>
                  <a:pt x="486" y="89"/>
                  <a:pt x="497" y="83"/>
                  <a:pt x="498" y="79"/>
                </a:cubicBezTo>
                <a:cubicBezTo>
                  <a:pt x="499" y="76"/>
                  <a:pt x="489" y="78"/>
                  <a:pt x="489" y="78"/>
                </a:cubicBezTo>
                <a:cubicBezTo>
                  <a:pt x="489" y="78"/>
                  <a:pt x="486" y="75"/>
                  <a:pt x="484" y="78"/>
                </a:cubicBezTo>
                <a:cubicBezTo>
                  <a:pt x="481" y="81"/>
                  <a:pt x="487" y="84"/>
                  <a:pt x="487" y="84"/>
                </a:cubicBezTo>
                <a:cubicBezTo>
                  <a:pt x="483" y="84"/>
                  <a:pt x="483" y="84"/>
                  <a:pt x="483" y="84"/>
                </a:cubicBezTo>
                <a:cubicBezTo>
                  <a:pt x="483" y="84"/>
                  <a:pt x="481" y="76"/>
                  <a:pt x="476" y="76"/>
                </a:cubicBezTo>
                <a:cubicBezTo>
                  <a:pt x="472" y="76"/>
                  <a:pt x="472" y="82"/>
                  <a:pt x="472" y="82"/>
                </a:cubicBezTo>
                <a:cubicBezTo>
                  <a:pt x="465" y="77"/>
                  <a:pt x="465" y="77"/>
                  <a:pt x="465" y="77"/>
                </a:cubicBezTo>
                <a:cubicBezTo>
                  <a:pt x="464" y="80"/>
                  <a:pt x="464" y="80"/>
                  <a:pt x="464" y="80"/>
                </a:cubicBezTo>
                <a:cubicBezTo>
                  <a:pt x="464" y="80"/>
                  <a:pt x="460" y="79"/>
                  <a:pt x="458" y="82"/>
                </a:cubicBezTo>
                <a:cubicBezTo>
                  <a:pt x="456" y="87"/>
                  <a:pt x="465" y="87"/>
                  <a:pt x="465" y="87"/>
                </a:cubicBezTo>
                <a:cubicBezTo>
                  <a:pt x="462" y="90"/>
                  <a:pt x="462" y="90"/>
                  <a:pt x="462" y="90"/>
                </a:cubicBezTo>
                <a:cubicBezTo>
                  <a:pt x="472" y="92"/>
                  <a:pt x="472" y="92"/>
                  <a:pt x="472" y="92"/>
                </a:cubicBezTo>
                <a:cubicBezTo>
                  <a:pt x="477" y="91"/>
                  <a:pt x="477" y="91"/>
                  <a:pt x="477" y="91"/>
                </a:cubicBezTo>
                <a:cubicBezTo>
                  <a:pt x="473" y="94"/>
                  <a:pt x="473" y="94"/>
                  <a:pt x="473" y="94"/>
                </a:cubicBezTo>
                <a:cubicBezTo>
                  <a:pt x="474" y="95"/>
                  <a:pt x="474" y="95"/>
                  <a:pt x="474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75" y="97"/>
                  <a:pt x="475" y="97"/>
                  <a:pt x="475" y="97"/>
                </a:cubicBezTo>
                <a:cubicBezTo>
                  <a:pt x="478" y="103"/>
                  <a:pt x="478" y="103"/>
                  <a:pt x="478" y="103"/>
                </a:cubicBezTo>
                <a:cubicBezTo>
                  <a:pt x="478" y="106"/>
                  <a:pt x="478" y="106"/>
                  <a:pt x="478" y="106"/>
                </a:cubicBezTo>
                <a:cubicBezTo>
                  <a:pt x="478" y="106"/>
                  <a:pt x="484" y="110"/>
                  <a:pt x="482" y="111"/>
                </a:cubicBezTo>
                <a:cubicBezTo>
                  <a:pt x="479" y="112"/>
                  <a:pt x="474" y="103"/>
                  <a:pt x="474" y="103"/>
                </a:cubicBezTo>
                <a:cubicBezTo>
                  <a:pt x="469" y="100"/>
                  <a:pt x="469" y="100"/>
                  <a:pt x="469" y="100"/>
                </a:cubicBezTo>
                <a:cubicBezTo>
                  <a:pt x="469" y="100"/>
                  <a:pt x="465" y="94"/>
                  <a:pt x="460" y="94"/>
                </a:cubicBezTo>
                <a:cubicBezTo>
                  <a:pt x="457" y="94"/>
                  <a:pt x="459" y="100"/>
                  <a:pt x="459" y="100"/>
                </a:cubicBezTo>
                <a:cubicBezTo>
                  <a:pt x="461" y="104"/>
                  <a:pt x="461" y="104"/>
                  <a:pt x="461" y="104"/>
                </a:cubicBezTo>
                <a:cubicBezTo>
                  <a:pt x="458" y="106"/>
                  <a:pt x="458" y="106"/>
                  <a:pt x="458" y="106"/>
                </a:cubicBezTo>
                <a:cubicBezTo>
                  <a:pt x="456" y="111"/>
                  <a:pt x="456" y="111"/>
                  <a:pt x="456" y="111"/>
                </a:cubicBezTo>
                <a:cubicBezTo>
                  <a:pt x="454" y="106"/>
                  <a:pt x="454" y="106"/>
                  <a:pt x="454" y="106"/>
                </a:cubicBezTo>
                <a:cubicBezTo>
                  <a:pt x="457" y="102"/>
                  <a:pt x="457" y="102"/>
                  <a:pt x="457" y="102"/>
                </a:cubicBezTo>
                <a:cubicBezTo>
                  <a:pt x="457" y="100"/>
                  <a:pt x="457" y="100"/>
                  <a:pt x="457" y="100"/>
                </a:cubicBezTo>
                <a:cubicBezTo>
                  <a:pt x="451" y="106"/>
                  <a:pt x="451" y="106"/>
                  <a:pt x="451" y="106"/>
                </a:cubicBezTo>
                <a:cubicBezTo>
                  <a:pt x="445" y="116"/>
                  <a:pt x="445" y="116"/>
                  <a:pt x="445" y="116"/>
                </a:cubicBezTo>
                <a:cubicBezTo>
                  <a:pt x="448" y="124"/>
                  <a:pt x="448" y="124"/>
                  <a:pt x="448" y="124"/>
                </a:cubicBezTo>
                <a:cubicBezTo>
                  <a:pt x="452" y="129"/>
                  <a:pt x="452" y="129"/>
                  <a:pt x="452" y="129"/>
                </a:cubicBezTo>
                <a:cubicBezTo>
                  <a:pt x="444" y="126"/>
                  <a:pt x="444" y="126"/>
                  <a:pt x="444" y="126"/>
                </a:cubicBezTo>
                <a:cubicBezTo>
                  <a:pt x="442" y="140"/>
                  <a:pt x="442" y="140"/>
                  <a:pt x="442" y="140"/>
                </a:cubicBezTo>
                <a:cubicBezTo>
                  <a:pt x="440" y="140"/>
                  <a:pt x="440" y="140"/>
                  <a:pt x="440" y="140"/>
                </a:cubicBezTo>
                <a:cubicBezTo>
                  <a:pt x="436" y="147"/>
                  <a:pt x="436" y="147"/>
                  <a:pt x="436" y="147"/>
                </a:cubicBezTo>
                <a:cubicBezTo>
                  <a:pt x="434" y="144"/>
                  <a:pt x="434" y="144"/>
                  <a:pt x="434" y="144"/>
                </a:cubicBezTo>
                <a:cubicBezTo>
                  <a:pt x="439" y="138"/>
                  <a:pt x="439" y="138"/>
                  <a:pt x="439" y="138"/>
                </a:cubicBezTo>
                <a:cubicBezTo>
                  <a:pt x="441" y="129"/>
                  <a:pt x="441" y="129"/>
                  <a:pt x="441" y="129"/>
                </a:cubicBezTo>
                <a:cubicBezTo>
                  <a:pt x="440" y="128"/>
                  <a:pt x="440" y="128"/>
                  <a:pt x="440" y="128"/>
                </a:cubicBezTo>
                <a:cubicBezTo>
                  <a:pt x="443" y="125"/>
                  <a:pt x="443" y="125"/>
                  <a:pt x="443" y="125"/>
                </a:cubicBezTo>
                <a:cubicBezTo>
                  <a:pt x="441" y="120"/>
                  <a:pt x="441" y="120"/>
                  <a:pt x="441" y="120"/>
                </a:cubicBezTo>
                <a:cubicBezTo>
                  <a:pt x="441" y="112"/>
                  <a:pt x="441" y="112"/>
                  <a:pt x="441" y="112"/>
                </a:cubicBezTo>
                <a:cubicBezTo>
                  <a:pt x="441" y="109"/>
                  <a:pt x="439" y="102"/>
                  <a:pt x="439" y="102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106"/>
                  <a:pt x="435" y="112"/>
                  <a:pt x="432" y="115"/>
                </a:cubicBezTo>
                <a:cubicBezTo>
                  <a:pt x="428" y="118"/>
                  <a:pt x="431" y="124"/>
                  <a:pt x="431" y="124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29" y="128"/>
                  <a:pt x="429" y="128"/>
                  <a:pt x="429" y="128"/>
                </a:cubicBezTo>
                <a:cubicBezTo>
                  <a:pt x="429" y="137"/>
                  <a:pt x="429" y="137"/>
                  <a:pt x="429" y="137"/>
                </a:cubicBezTo>
                <a:cubicBezTo>
                  <a:pt x="424" y="138"/>
                  <a:pt x="424" y="138"/>
                  <a:pt x="424" y="138"/>
                </a:cubicBezTo>
                <a:cubicBezTo>
                  <a:pt x="427" y="124"/>
                  <a:pt x="427" y="124"/>
                  <a:pt x="427" y="124"/>
                </a:cubicBezTo>
                <a:cubicBezTo>
                  <a:pt x="426" y="124"/>
                  <a:pt x="426" y="124"/>
                  <a:pt x="426" y="124"/>
                </a:cubicBezTo>
                <a:cubicBezTo>
                  <a:pt x="426" y="113"/>
                  <a:pt x="426" y="113"/>
                  <a:pt x="426" y="113"/>
                </a:cubicBezTo>
                <a:cubicBezTo>
                  <a:pt x="426" y="113"/>
                  <a:pt x="421" y="115"/>
                  <a:pt x="413" y="119"/>
                </a:cubicBezTo>
                <a:cubicBezTo>
                  <a:pt x="405" y="121"/>
                  <a:pt x="410" y="132"/>
                  <a:pt x="410" y="132"/>
                </a:cubicBezTo>
                <a:cubicBezTo>
                  <a:pt x="413" y="132"/>
                  <a:pt x="413" y="132"/>
                  <a:pt x="413" y="132"/>
                </a:cubicBezTo>
                <a:cubicBezTo>
                  <a:pt x="413" y="132"/>
                  <a:pt x="413" y="134"/>
                  <a:pt x="412" y="137"/>
                </a:cubicBezTo>
                <a:cubicBezTo>
                  <a:pt x="411" y="139"/>
                  <a:pt x="416" y="142"/>
                  <a:pt x="420" y="142"/>
                </a:cubicBezTo>
                <a:cubicBezTo>
                  <a:pt x="424" y="143"/>
                  <a:pt x="424" y="150"/>
                  <a:pt x="424" y="150"/>
                </a:cubicBezTo>
                <a:cubicBezTo>
                  <a:pt x="427" y="151"/>
                  <a:pt x="427" y="151"/>
                  <a:pt x="427" y="151"/>
                </a:cubicBezTo>
                <a:cubicBezTo>
                  <a:pt x="425" y="152"/>
                  <a:pt x="425" y="152"/>
                  <a:pt x="425" y="152"/>
                </a:cubicBezTo>
                <a:cubicBezTo>
                  <a:pt x="425" y="152"/>
                  <a:pt x="421" y="150"/>
                  <a:pt x="421" y="147"/>
                </a:cubicBezTo>
                <a:cubicBezTo>
                  <a:pt x="421" y="144"/>
                  <a:pt x="416" y="144"/>
                  <a:pt x="412" y="143"/>
                </a:cubicBezTo>
                <a:cubicBezTo>
                  <a:pt x="410" y="143"/>
                  <a:pt x="407" y="134"/>
                  <a:pt x="407" y="134"/>
                </a:cubicBezTo>
                <a:cubicBezTo>
                  <a:pt x="399" y="136"/>
                  <a:pt x="399" y="136"/>
                  <a:pt x="399" y="136"/>
                </a:cubicBezTo>
                <a:cubicBezTo>
                  <a:pt x="399" y="136"/>
                  <a:pt x="400" y="140"/>
                  <a:pt x="402" y="143"/>
                </a:cubicBezTo>
                <a:cubicBezTo>
                  <a:pt x="405" y="146"/>
                  <a:pt x="409" y="147"/>
                  <a:pt x="409" y="147"/>
                </a:cubicBezTo>
                <a:cubicBezTo>
                  <a:pt x="409" y="147"/>
                  <a:pt x="405" y="148"/>
                  <a:pt x="402" y="146"/>
                </a:cubicBezTo>
                <a:cubicBezTo>
                  <a:pt x="399" y="145"/>
                  <a:pt x="394" y="138"/>
                  <a:pt x="394" y="138"/>
                </a:cubicBezTo>
                <a:cubicBezTo>
                  <a:pt x="390" y="139"/>
                  <a:pt x="390" y="139"/>
                  <a:pt x="390" y="139"/>
                </a:cubicBezTo>
                <a:cubicBezTo>
                  <a:pt x="392" y="145"/>
                  <a:pt x="392" y="145"/>
                  <a:pt x="392" y="145"/>
                </a:cubicBezTo>
                <a:cubicBezTo>
                  <a:pt x="388" y="151"/>
                  <a:pt x="388" y="151"/>
                  <a:pt x="388" y="151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80" y="160"/>
                  <a:pt x="380" y="160"/>
                  <a:pt x="380" y="160"/>
                </a:cubicBezTo>
                <a:cubicBezTo>
                  <a:pt x="384" y="165"/>
                  <a:pt x="384" y="165"/>
                  <a:pt x="384" y="165"/>
                </a:cubicBezTo>
                <a:cubicBezTo>
                  <a:pt x="379" y="169"/>
                  <a:pt x="379" y="169"/>
                  <a:pt x="379" y="169"/>
                </a:cubicBezTo>
                <a:cubicBezTo>
                  <a:pt x="379" y="175"/>
                  <a:pt x="379" y="175"/>
                  <a:pt x="379" y="175"/>
                </a:cubicBezTo>
                <a:cubicBezTo>
                  <a:pt x="384" y="174"/>
                  <a:pt x="384" y="174"/>
                  <a:pt x="384" y="174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3" y="176"/>
                  <a:pt x="383" y="176"/>
                  <a:pt x="383" y="176"/>
                </a:cubicBezTo>
                <a:cubicBezTo>
                  <a:pt x="380" y="181"/>
                  <a:pt x="380" y="181"/>
                  <a:pt x="380" y="181"/>
                </a:cubicBezTo>
                <a:cubicBezTo>
                  <a:pt x="385" y="183"/>
                  <a:pt x="385" y="183"/>
                  <a:pt x="385" y="183"/>
                </a:cubicBezTo>
                <a:cubicBezTo>
                  <a:pt x="377" y="183"/>
                  <a:pt x="377" y="183"/>
                  <a:pt x="377" y="183"/>
                </a:cubicBezTo>
                <a:cubicBezTo>
                  <a:pt x="371" y="184"/>
                  <a:pt x="377" y="187"/>
                  <a:pt x="377" y="187"/>
                </a:cubicBezTo>
                <a:cubicBezTo>
                  <a:pt x="382" y="189"/>
                  <a:pt x="382" y="189"/>
                  <a:pt x="382" y="189"/>
                </a:cubicBezTo>
                <a:cubicBezTo>
                  <a:pt x="382" y="189"/>
                  <a:pt x="375" y="187"/>
                  <a:pt x="372" y="188"/>
                </a:cubicBezTo>
                <a:cubicBezTo>
                  <a:pt x="370" y="188"/>
                  <a:pt x="371" y="190"/>
                  <a:pt x="371" y="190"/>
                </a:cubicBezTo>
                <a:cubicBezTo>
                  <a:pt x="375" y="191"/>
                  <a:pt x="375" y="191"/>
                  <a:pt x="375" y="191"/>
                </a:cubicBezTo>
                <a:cubicBezTo>
                  <a:pt x="374" y="195"/>
                  <a:pt x="374" y="195"/>
                  <a:pt x="374" y="195"/>
                </a:cubicBezTo>
                <a:cubicBezTo>
                  <a:pt x="374" y="192"/>
                  <a:pt x="374" y="192"/>
                  <a:pt x="374" y="192"/>
                </a:cubicBezTo>
                <a:cubicBezTo>
                  <a:pt x="370" y="191"/>
                  <a:pt x="370" y="191"/>
                  <a:pt x="370" y="191"/>
                </a:cubicBezTo>
                <a:cubicBezTo>
                  <a:pt x="368" y="188"/>
                  <a:pt x="368" y="188"/>
                  <a:pt x="368" y="188"/>
                </a:cubicBezTo>
                <a:cubicBezTo>
                  <a:pt x="367" y="191"/>
                  <a:pt x="367" y="191"/>
                  <a:pt x="367" y="191"/>
                </a:cubicBezTo>
                <a:cubicBezTo>
                  <a:pt x="367" y="191"/>
                  <a:pt x="366" y="192"/>
                  <a:pt x="361" y="192"/>
                </a:cubicBezTo>
                <a:cubicBezTo>
                  <a:pt x="357" y="192"/>
                  <a:pt x="357" y="200"/>
                  <a:pt x="357" y="200"/>
                </a:cubicBezTo>
                <a:cubicBezTo>
                  <a:pt x="355" y="202"/>
                  <a:pt x="355" y="202"/>
                  <a:pt x="355" y="202"/>
                </a:cubicBezTo>
                <a:cubicBezTo>
                  <a:pt x="357" y="206"/>
                  <a:pt x="357" y="206"/>
                  <a:pt x="357" y="206"/>
                </a:cubicBezTo>
                <a:cubicBezTo>
                  <a:pt x="368" y="203"/>
                  <a:pt x="368" y="203"/>
                  <a:pt x="368" y="203"/>
                </a:cubicBezTo>
                <a:cubicBezTo>
                  <a:pt x="368" y="203"/>
                  <a:pt x="369" y="205"/>
                  <a:pt x="372" y="205"/>
                </a:cubicBezTo>
                <a:cubicBezTo>
                  <a:pt x="375" y="205"/>
                  <a:pt x="382" y="199"/>
                  <a:pt x="382" y="199"/>
                </a:cubicBezTo>
                <a:cubicBezTo>
                  <a:pt x="380" y="203"/>
                  <a:pt x="380" y="203"/>
                  <a:pt x="380" y="203"/>
                </a:cubicBezTo>
                <a:cubicBezTo>
                  <a:pt x="385" y="204"/>
                  <a:pt x="385" y="204"/>
                  <a:pt x="385" y="204"/>
                </a:cubicBezTo>
                <a:cubicBezTo>
                  <a:pt x="376" y="207"/>
                  <a:pt x="376" y="207"/>
                  <a:pt x="376" y="207"/>
                </a:cubicBezTo>
                <a:cubicBezTo>
                  <a:pt x="376" y="213"/>
                  <a:pt x="376" y="213"/>
                  <a:pt x="376" y="213"/>
                </a:cubicBezTo>
                <a:cubicBezTo>
                  <a:pt x="379" y="217"/>
                  <a:pt x="379" y="217"/>
                  <a:pt x="379" y="217"/>
                </a:cubicBezTo>
                <a:cubicBezTo>
                  <a:pt x="378" y="218"/>
                  <a:pt x="378" y="218"/>
                  <a:pt x="378" y="218"/>
                </a:cubicBezTo>
                <a:cubicBezTo>
                  <a:pt x="374" y="209"/>
                  <a:pt x="374" y="209"/>
                  <a:pt x="374" y="209"/>
                </a:cubicBezTo>
                <a:cubicBezTo>
                  <a:pt x="367" y="211"/>
                  <a:pt x="367" y="211"/>
                  <a:pt x="367" y="211"/>
                </a:cubicBezTo>
                <a:cubicBezTo>
                  <a:pt x="367" y="211"/>
                  <a:pt x="364" y="208"/>
                  <a:pt x="361" y="208"/>
                </a:cubicBezTo>
                <a:cubicBezTo>
                  <a:pt x="358" y="207"/>
                  <a:pt x="353" y="209"/>
                  <a:pt x="351" y="213"/>
                </a:cubicBezTo>
                <a:cubicBezTo>
                  <a:pt x="348" y="215"/>
                  <a:pt x="355" y="215"/>
                  <a:pt x="358" y="216"/>
                </a:cubicBezTo>
                <a:cubicBezTo>
                  <a:pt x="362" y="217"/>
                  <a:pt x="361" y="221"/>
                  <a:pt x="361" y="221"/>
                </a:cubicBezTo>
                <a:cubicBezTo>
                  <a:pt x="364" y="223"/>
                  <a:pt x="364" y="223"/>
                  <a:pt x="364" y="223"/>
                </a:cubicBezTo>
                <a:cubicBezTo>
                  <a:pt x="363" y="224"/>
                  <a:pt x="363" y="224"/>
                  <a:pt x="363" y="224"/>
                </a:cubicBezTo>
                <a:cubicBezTo>
                  <a:pt x="363" y="224"/>
                  <a:pt x="359" y="221"/>
                  <a:pt x="357" y="219"/>
                </a:cubicBezTo>
                <a:cubicBezTo>
                  <a:pt x="355" y="217"/>
                  <a:pt x="348" y="216"/>
                  <a:pt x="348" y="216"/>
                </a:cubicBezTo>
                <a:cubicBezTo>
                  <a:pt x="347" y="218"/>
                  <a:pt x="347" y="218"/>
                  <a:pt x="347" y="218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0" y="221"/>
                  <a:pt x="350" y="221"/>
                  <a:pt x="350" y="221"/>
                </a:cubicBezTo>
                <a:cubicBezTo>
                  <a:pt x="352" y="223"/>
                  <a:pt x="352" y="223"/>
                  <a:pt x="352" y="223"/>
                </a:cubicBezTo>
                <a:cubicBezTo>
                  <a:pt x="355" y="222"/>
                  <a:pt x="355" y="222"/>
                  <a:pt x="355" y="222"/>
                </a:cubicBezTo>
                <a:cubicBezTo>
                  <a:pt x="358" y="223"/>
                  <a:pt x="358" y="223"/>
                  <a:pt x="358" y="223"/>
                </a:cubicBezTo>
                <a:cubicBezTo>
                  <a:pt x="351" y="226"/>
                  <a:pt x="351" y="226"/>
                  <a:pt x="351" y="226"/>
                </a:cubicBezTo>
                <a:cubicBezTo>
                  <a:pt x="352" y="230"/>
                  <a:pt x="352" y="230"/>
                  <a:pt x="352" y="230"/>
                </a:cubicBezTo>
                <a:cubicBezTo>
                  <a:pt x="352" y="230"/>
                  <a:pt x="354" y="229"/>
                  <a:pt x="356" y="231"/>
                </a:cubicBezTo>
                <a:cubicBezTo>
                  <a:pt x="357" y="233"/>
                  <a:pt x="352" y="236"/>
                  <a:pt x="348" y="235"/>
                </a:cubicBezTo>
                <a:cubicBezTo>
                  <a:pt x="345" y="233"/>
                  <a:pt x="346" y="221"/>
                  <a:pt x="346" y="221"/>
                </a:cubicBezTo>
                <a:cubicBezTo>
                  <a:pt x="343" y="221"/>
                  <a:pt x="343" y="221"/>
                  <a:pt x="343" y="221"/>
                </a:cubicBezTo>
                <a:cubicBezTo>
                  <a:pt x="338" y="230"/>
                  <a:pt x="338" y="230"/>
                  <a:pt x="338" y="230"/>
                </a:cubicBezTo>
                <a:cubicBezTo>
                  <a:pt x="337" y="224"/>
                  <a:pt x="337" y="224"/>
                  <a:pt x="337" y="224"/>
                </a:cubicBezTo>
                <a:cubicBezTo>
                  <a:pt x="335" y="224"/>
                  <a:pt x="335" y="224"/>
                  <a:pt x="335" y="224"/>
                </a:cubicBezTo>
                <a:cubicBezTo>
                  <a:pt x="334" y="229"/>
                  <a:pt x="334" y="229"/>
                  <a:pt x="334" y="229"/>
                </a:cubicBezTo>
                <a:cubicBezTo>
                  <a:pt x="330" y="227"/>
                  <a:pt x="330" y="227"/>
                  <a:pt x="330" y="227"/>
                </a:cubicBezTo>
                <a:cubicBezTo>
                  <a:pt x="327" y="235"/>
                  <a:pt x="327" y="235"/>
                  <a:pt x="327" y="235"/>
                </a:cubicBezTo>
                <a:cubicBezTo>
                  <a:pt x="329" y="238"/>
                  <a:pt x="329" y="238"/>
                  <a:pt x="329" y="238"/>
                </a:cubicBezTo>
                <a:cubicBezTo>
                  <a:pt x="331" y="237"/>
                  <a:pt x="331" y="237"/>
                  <a:pt x="331" y="237"/>
                </a:cubicBezTo>
                <a:cubicBezTo>
                  <a:pt x="331" y="234"/>
                  <a:pt x="331" y="234"/>
                  <a:pt x="331" y="234"/>
                </a:cubicBezTo>
                <a:cubicBezTo>
                  <a:pt x="335" y="232"/>
                  <a:pt x="335" y="232"/>
                  <a:pt x="335" y="232"/>
                </a:cubicBezTo>
                <a:cubicBezTo>
                  <a:pt x="337" y="234"/>
                  <a:pt x="337" y="234"/>
                  <a:pt x="337" y="234"/>
                </a:cubicBezTo>
                <a:cubicBezTo>
                  <a:pt x="333" y="237"/>
                  <a:pt x="333" y="237"/>
                  <a:pt x="333" y="237"/>
                </a:cubicBezTo>
                <a:cubicBezTo>
                  <a:pt x="335" y="238"/>
                  <a:pt x="335" y="238"/>
                  <a:pt x="335" y="238"/>
                </a:cubicBezTo>
                <a:cubicBezTo>
                  <a:pt x="335" y="238"/>
                  <a:pt x="339" y="238"/>
                  <a:pt x="341" y="239"/>
                </a:cubicBezTo>
                <a:cubicBezTo>
                  <a:pt x="343" y="239"/>
                  <a:pt x="340" y="236"/>
                  <a:pt x="340" y="234"/>
                </a:cubicBezTo>
                <a:cubicBezTo>
                  <a:pt x="340" y="233"/>
                  <a:pt x="344" y="234"/>
                  <a:pt x="345" y="236"/>
                </a:cubicBezTo>
                <a:cubicBezTo>
                  <a:pt x="346" y="238"/>
                  <a:pt x="344" y="242"/>
                  <a:pt x="343" y="242"/>
                </a:cubicBezTo>
                <a:cubicBezTo>
                  <a:pt x="341" y="244"/>
                  <a:pt x="342" y="242"/>
                  <a:pt x="339" y="240"/>
                </a:cubicBezTo>
                <a:cubicBezTo>
                  <a:pt x="336" y="239"/>
                  <a:pt x="334" y="244"/>
                  <a:pt x="330" y="244"/>
                </a:cubicBezTo>
                <a:cubicBezTo>
                  <a:pt x="327" y="244"/>
                  <a:pt x="322" y="245"/>
                  <a:pt x="322" y="245"/>
                </a:cubicBezTo>
                <a:cubicBezTo>
                  <a:pt x="320" y="246"/>
                  <a:pt x="320" y="246"/>
                  <a:pt x="320" y="246"/>
                </a:cubicBezTo>
                <a:cubicBezTo>
                  <a:pt x="322" y="248"/>
                  <a:pt x="322" y="248"/>
                  <a:pt x="322" y="248"/>
                </a:cubicBezTo>
                <a:cubicBezTo>
                  <a:pt x="318" y="248"/>
                  <a:pt x="318" y="248"/>
                  <a:pt x="318" y="248"/>
                </a:cubicBezTo>
                <a:cubicBezTo>
                  <a:pt x="315" y="252"/>
                  <a:pt x="315" y="252"/>
                  <a:pt x="315" y="252"/>
                </a:cubicBezTo>
                <a:cubicBezTo>
                  <a:pt x="321" y="253"/>
                  <a:pt x="321" y="253"/>
                  <a:pt x="321" y="253"/>
                </a:cubicBezTo>
                <a:cubicBezTo>
                  <a:pt x="315" y="256"/>
                  <a:pt x="315" y="256"/>
                  <a:pt x="315" y="256"/>
                </a:cubicBezTo>
                <a:cubicBezTo>
                  <a:pt x="315" y="256"/>
                  <a:pt x="318" y="260"/>
                  <a:pt x="322" y="258"/>
                </a:cubicBezTo>
                <a:cubicBezTo>
                  <a:pt x="327" y="256"/>
                  <a:pt x="331" y="249"/>
                  <a:pt x="331" y="249"/>
                </a:cubicBezTo>
                <a:cubicBezTo>
                  <a:pt x="342" y="256"/>
                  <a:pt x="342" y="256"/>
                  <a:pt x="342" y="256"/>
                </a:cubicBezTo>
                <a:cubicBezTo>
                  <a:pt x="334" y="253"/>
                  <a:pt x="334" y="253"/>
                  <a:pt x="334" y="253"/>
                </a:cubicBezTo>
                <a:cubicBezTo>
                  <a:pt x="331" y="254"/>
                  <a:pt x="331" y="254"/>
                  <a:pt x="331" y="254"/>
                </a:cubicBezTo>
                <a:cubicBezTo>
                  <a:pt x="337" y="257"/>
                  <a:pt x="337" y="257"/>
                  <a:pt x="337" y="257"/>
                </a:cubicBezTo>
                <a:cubicBezTo>
                  <a:pt x="329" y="256"/>
                  <a:pt x="329" y="256"/>
                  <a:pt x="329" y="256"/>
                </a:cubicBezTo>
                <a:cubicBezTo>
                  <a:pt x="326" y="262"/>
                  <a:pt x="326" y="262"/>
                  <a:pt x="326" y="262"/>
                </a:cubicBezTo>
                <a:cubicBezTo>
                  <a:pt x="330" y="263"/>
                  <a:pt x="330" y="263"/>
                  <a:pt x="330" y="263"/>
                </a:cubicBezTo>
                <a:cubicBezTo>
                  <a:pt x="328" y="267"/>
                  <a:pt x="328" y="267"/>
                  <a:pt x="328" y="267"/>
                </a:cubicBezTo>
                <a:cubicBezTo>
                  <a:pt x="329" y="269"/>
                  <a:pt x="335" y="267"/>
                  <a:pt x="335" y="267"/>
                </a:cubicBezTo>
                <a:cubicBezTo>
                  <a:pt x="339" y="265"/>
                  <a:pt x="339" y="265"/>
                  <a:pt x="339" y="265"/>
                </a:cubicBezTo>
                <a:cubicBezTo>
                  <a:pt x="336" y="274"/>
                  <a:pt x="336" y="274"/>
                  <a:pt x="336" y="274"/>
                </a:cubicBezTo>
                <a:cubicBezTo>
                  <a:pt x="340" y="277"/>
                  <a:pt x="340" y="277"/>
                  <a:pt x="340" y="277"/>
                </a:cubicBezTo>
                <a:cubicBezTo>
                  <a:pt x="337" y="278"/>
                  <a:pt x="337" y="278"/>
                  <a:pt x="337" y="278"/>
                </a:cubicBezTo>
                <a:cubicBezTo>
                  <a:pt x="340" y="281"/>
                  <a:pt x="340" y="281"/>
                  <a:pt x="340" y="281"/>
                </a:cubicBezTo>
                <a:cubicBezTo>
                  <a:pt x="340" y="281"/>
                  <a:pt x="339" y="281"/>
                  <a:pt x="337" y="280"/>
                </a:cubicBezTo>
                <a:cubicBezTo>
                  <a:pt x="335" y="280"/>
                  <a:pt x="333" y="271"/>
                  <a:pt x="331" y="270"/>
                </a:cubicBezTo>
                <a:cubicBezTo>
                  <a:pt x="329" y="270"/>
                  <a:pt x="327" y="271"/>
                  <a:pt x="327" y="271"/>
                </a:cubicBezTo>
                <a:cubicBezTo>
                  <a:pt x="327" y="271"/>
                  <a:pt x="325" y="267"/>
                  <a:pt x="322" y="266"/>
                </a:cubicBezTo>
                <a:cubicBezTo>
                  <a:pt x="319" y="266"/>
                  <a:pt x="313" y="273"/>
                  <a:pt x="313" y="273"/>
                </a:cubicBezTo>
                <a:cubicBezTo>
                  <a:pt x="321" y="274"/>
                  <a:pt x="321" y="274"/>
                  <a:pt x="321" y="274"/>
                </a:cubicBezTo>
                <a:cubicBezTo>
                  <a:pt x="321" y="274"/>
                  <a:pt x="318" y="276"/>
                  <a:pt x="314" y="276"/>
                </a:cubicBezTo>
                <a:cubicBezTo>
                  <a:pt x="312" y="276"/>
                  <a:pt x="313" y="279"/>
                  <a:pt x="312" y="281"/>
                </a:cubicBezTo>
                <a:cubicBezTo>
                  <a:pt x="310" y="283"/>
                  <a:pt x="306" y="285"/>
                  <a:pt x="306" y="285"/>
                </a:cubicBezTo>
                <a:cubicBezTo>
                  <a:pt x="317" y="285"/>
                  <a:pt x="317" y="285"/>
                  <a:pt x="317" y="285"/>
                </a:cubicBezTo>
                <a:cubicBezTo>
                  <a:pt x="322" y="285"/>
                  <a:pt x="327" y="282"/>
                  <a:pt x="327" y="282"/>
                </a:cubicBezTo>
                <a:cubicBezTo>
                  <a:pt x="325" y="286"/>
                  <a:pt x="325" y="286"/>
                  <a:pt x="325" y="286"/>
                </a:cubicBezTo>
                <a:cubicBezTo>
                  <a:pt x="335" y="285"/>
                  <a:pt x="335" y="285"/>
                  <a:pt x="335" y="285"/>
                </a:cubicBezTo>
                <a:cubicBezTo>
                  <a:pt x="334" y="295"/>
                  <a:pt x="334" y="295"/>
                  <a:pt x="334" y="295"/>
                </a:cubicBezTo>
                <a:cubicBezTo>
                  <a:pt x="331" y="290"/>
                  <a:pt x="331" y="290"/>
                  <a:pt x="331" y="290"/>
                </a:cubicBezTo>
                <a:cubicBezTo>
                  <a:pt x="323" y="287"/>
                  <a:pt x="323" y="287"/>
                  <a:pt x="323" y="287"/>
                </a:cubicBezTo>
                <a:cubicBezTo>
                  <a:pt x="318" y="294"/>
                  <a:pt x="318" y="294"/>
                  <a:pt x="318" y="294"/>
                </a:cubicBezTo>
                <a:cubicBezTo>
                  <a:pt x="321" y="287"/>
                  <a:pt x="321" y="287"/>
                  <a:pt x="321" y="287"/>
                </a:cubicBezTo>
                <a:cubicBezTo>
                  <a:pt x="308" y="288"/>
                  <a:pt x="308" y="288"/>
                  <a:pt x="308" y="288"/>
                </a:cubicBezTo>
                <a:cubicBezTo>
                  <a:pt x="303" y="302"/>
                  <a:pt x="303" y="302"/>
                  <a:pt x="303" y="302"/>
                </a:cubicBezTo>
                <a:cubicBezTo>
                  <a:pt x="297" y="301"/>
                  <a:pt x="297" y="301"/>
                  <a:pt x="297" y="301"/>
                </a:cubicBezTo>
                <a:cubicBezTo>
                  <a:pt x="296" y="304"/>
                  <a:pt x="296" y="304"/>
                  <a:pt x="296" y="304"/>
                </a:cubicBezTo>
                <a:cubicBezTo>
                  <a:pt x="296" y="304"/>
                  <a:pt x="295" y="303"/>
                  <a:pt x="290" y="305"/>
                </a:cubicBezTo>
                <a:cubicBezTo>
                  <a:pt x="284" y="308"/>
                  <a:pt x="284" y="311"/>
                  <a:pt x="284" y="311"/>
                </a:cubicBezTo>
                <a:cubicBezTo>
                  <a:pt x="293" y="316"/>
                  <a:pt x="293" y="316"/>
                  <a:pt x="293" y="316"/>
                </a:cubicBezTo>
                <a:cubicBezTo>
                  <a:pt x="286" y="316"/>
                  <a:pt x="286" y="316"/>
                  <a:pt x="286" y="316"/>
                </a:cubicBezTo>
                <a:cubicBezTo>
                  <a:pt x="281" y="317"/>
                  <a:pt x="281" y="317"/>
                  <a:pt x="281" y="317"/>
                </a:cubicBezTo>
                <a:cubicBezTo>
                  <a:pt x="288" y="324"/>
                  <a:pt x="288" y="324"/>
                  <a:pt x="288" y="324"/>
                </a:cubicBezTo>
                <a:cubicBezTo>
                  <a:pt x="279" y="321"/>
                  <a:pt x="279" y="321"/>
                  <a:pt x="279" y="321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82" y="327"/>
                  <a:pt x="282" y="327"/>
                  <a:pt x="282" y="327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5" y="328"/>
                  <a:pt x="275" y="328"/>
                  <a:pt x="275" y="328"/>
                </a:cubicBezTo>
                <a:cubicBezTo>
                  <a:pt x="278" y="330"/>
                  <a:pt x="278" y="330"/>
                  <a:pt x="278" y="330"/>
                </a:cubicBezTo>
                <a:cubicBezTo>
                  <a:pt x="275" y="331"/>
                  <a:pt x="275" y="331"/>
                  <a:pt x="275" y="331"/>
                </a:cubicBezTo>
                <a:cubicBezTo>
                  <a:pt x="277" y="333"/>
                  <a:pt x="277" y="333"/>
                  <a:pt x="277" y="333"/>
                </a:cubicBezTo>
                <a:cubicBezTo>
                  <a:pt x="281" y="332"/>
                  <a:pt x="281" y="332"/>
                  <a:pt x="281" y="332"/>
                </a:cubicBezTo>
                <a:cubicBezTo>
                  <a:pt x="287" y="335"/>
                  <a:pt x="287" y="335"/>
                  <a:pt x="287" y="335"/>
                </a:cubicBezTo>
                <a:cubicBezTo>
                  <a:pt x="287" y="335"/>
                  <a:pt x="282" y="334"/>
                  <a:pt x="279" y="335"/>
                </a:cubicBezTo>
                <a:cubicBezTo>
                  <a:pt x="276" y="336"/>
                  <a:pt x="278" y="339"/>
                  <a:pt x="278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75" y="335"/>
                  <a:pt x="275" y="335"/>
                  <a:pt x="275" y="335"/>
                </a:cubicBezTo>
                <a:cubicBezTo>
                  <a:pt x="271" y="334"/>
                  <a:pt x="271" y="334"/>
                  <a:pt x="271" y="334"/>
                </a:cubicBezTo>
                <a:cubicBezTo>
                  <a:pt x="270" y="336"/>
                  <a:pt x="270" y="336"/>
                  <a:pt x="270" y="336"/>
                </a:cubicBezTo>
                <a:cubicBezTo>
                  <a:pt x="273" y="340"/>
                  <a:pt x="273" y="340"/>
                  <a:pt x="273" y="340"/>
                </a:cubicBezTo>
                <a:cubicBezTo>
                  <a:pt x="273" y="340"/>
                  <a:pt x="270" y="346"/>
                  <a:pt x="272" y="348"/>
                </a:cubicBezTo>
                <a:cubicBezTo>
                  <a:pt x="275" y="350"/>
                  <a:pt x="284" y="347"/>
                  <a:pt x="284" y="348"/>
                </a:cubicBezTo>
                <a:cubicBezTo>
                  <a:pt x="284" y="349"/>
                  <a:pt x="275" y="350"/>
                  <a:pt x="275" y="350"/>
                </a:cubicBezTo>
                <a:cubicBezTo>
                  <a:pt x="271" y="356"/>
                  <a:pt x="271" y="356"/>
                  <a:pt x="271" y="356"/>
                </a:cubicBezTo>
                <a:cubicBezTo>
                  <a:pt x="273" y="356"/>
                  <a:pt x="273" y="356"/>
                  <a:pt x="273" y="356"/>
                </a:cubicBezTo>
                <a:cubicBezTo>
                  <a:pt x="276" y="353"/>
                  <a:pt x="276" y="353"/>
                  <a:pt x="276" y="353"/>
                </a:cubicBezTo>
                <a:cubicBezTo>
                  <a:pt x="285" y="351"/>
                  <a:pt x="285" y="351"/>
                  <a:pt x="285" y="351"/>
                </a:cubicBezTo>
                <a:cubicBezTo>
                  <a:pt x="287" y="351"/>
                  <a:pt x="287" y="351"/>
                  <a:pt x="287" y="351"/>
                </a:cubicBezTo>
                <a:cubicBezTo>
                  <a:pt x="300" y="347"/>
                  <a:pt x="300" y="347"/>
                  <a:pt x="300" y="347"/>
                </a:cubicBezTo>
                <a:cubicBezTo>
                  <a:pt x="292" y="353"/>
                  <a:pt x="292" y="353"/>
                  <a:pt x="292" y="353"/>
                </a:cubicBezTo>
                <a:cubicBezTo>
                  <a:pt x="290" y="353"/>
                  <a:pt x="290" y="353"/>
                  <a:pt x="290" y="353"/>
                </a:cubicBezTo>
                <a:cubicBezTo>
                  <a:pt x="288" y="355"/>
                  <a:pt x="288" y="355"/>
                  <a:pt x="288" y="355"/>
                </a:cubicBezTo>
                <a:cubicBezTo>
                  <a:pt x="292" y="358"/>
                  <a:pt x="292" y="358"/>
                  <a:pt x="292" y="358"/>
                </a:cubicBezTo>
                <a:cubicBezTo>
                  <a:pt x="285" y="360"/>
                  <a:pt x="285" y="360"/>
                  <a:pt x="285" y="360"/>
                </a:cubicBezTo>
                <a:cubicBezTo>
                  <a:pt x="285" y="360"/>
                  <a:pt x="286" y="355"/>
                  <a:pt x="285" y="353"/>
                </a:cubicBezTo>
                <a:cubicBezTo>
                  <a:pt x="282" y="351"/>
                  <a:pt x="277" y="356"/>
                  <a:pt x="275" y="357"/>
                </a:cubicBezTo>
                <a:cubicBezTo>
                  <a:pt x="273" y="359"/>
                  <a:pt x="263" y="360"/>
                  <a:pt x="262" y="363"/>
                </a:cubicBezTo>
                <a:cubicBezTo>
                  <a:pt x="260" y="366"/>
                  <a:pt x="269" y="364"/>
                  <a:pt x="269" y="364"/>
                </a:cubicBezTo>
                <a:cubicBezTo>
                  <a:pt x="268" y="371"/>
                  <a:pt x="268" y="371"/>
                  <a:pt x="268" y="371"/>
                </a:cubicBezTo>
                <a:cubicBezTo>
                  <a:pt x="274" y="375"/>
                  <a:pt x="274" y="375"/>
                  <a:pt x="274" y="375"/>
                </a:cubicBezTo>
                <a:cubicBezTo>
                  <a:pt x="274" y="375"/>
                  <a:pt x="262" y="372"/>
                  <a:pt x="261" y="375"/>
                </a:cubicBezTo>
                <a:cubicBezTo>
                  <a:pt x="259" y="378"/>
                  <a:pt x="261" y="381"/>
                  <a:pt x="261" y="381"/>
                </a:cubicBezTo>
                <a:cubicBezTo>
                  <a:pt x="259" y="381"/>
                  <a:pt x="259" y="381"/>
                  <a:pt x="259" y="381"/>
                </a:cubicBezTo>
                <a:cubicBezTo>
                  <a:pt x="257" y="383"/>
                  <a:pt x="257" y="383"/>
                  <a:pt x="257" y="383"/>
                </a:cubicBezTo>
                <a:cubicBezTo>
                  <a:pt x="259" y="387"/>
                  <a:pt x="259" y="387"/>
                  <a:pt x="259" y="387"/>
                </a:cubicBezTo>
                <a:cubicBezTo>
                  <a:pt x="259" y="387"/>
                  <a:pt x="256" y="386"/>
                  <a:pt x="253" y="389"/>
                </a:cubicBezTo>
                <a:cubicBezTo>
                  <a:pt x="249" y="391"/>
                  <a:pt x="254" y="398"/>
                  <a:pt x="254" y="398"/>
                </a:cubicBezTo>
                <a:cubicBezTo>
                  <a:pt x="258" y="399"/>
                  <a:pt x="258" y="399"/>
                  <a:pt x="258" y="399"/>
                </a:cubicBezTo>
                <a:cubicBezTo>
                  <a:pt x="259" y="405"/>
                  <a:pt x="259" y="405"/>
                  <a:pt x="259" y="405"/>
                </a:cubicBezTo>
                <a:cubicBezTo>
                  <a:pt x="256" y="406"/>
                  <a:pt x="256" y="406"/>
                  <a:pt x="256" y="406"/>
                </a:cubicBezTo>
                <a:cubicBezTo>
                  <a:pt x="249" y="396"/>
                  <a:pt x="249" y="396"/>
                  <a:pt x="249" y="396"/>
                </a:cubicBezTo>
                <a:cubicBezTo>
                  <a:pt x="247" y="404"/>
                  <a:pt x="247" y="404"/>
                  <a:pt x="247" y="404"/>
                </a:cubicBezTo>
                <a:cubicBezTo>
                  <a:pt x="252" y="404"/>
                  <a:pt x="252" y="404"/>
                  <a:pt x="252" y="404"/>
                </a:cubicBezTo>
                <a:cubicBezTo>
                  <a:pt x="252" y="404"/>
                  <a:pt x="248" y="406"/>
                  <a:pt x="246" y="409"/>
                </a:cubicBezTo>
                <a:cubicBezTo>
                  <a:pt x="244" y="411"/>
                  <a:pt x="246" y="416"/>
                  <a:pt x="246" y="416"/>
                </a:cubicBezTo>
                <a:cubicBezTo>
                  <a:pt x="241" y="418"/>
                  <a:pt x="241" y="418"/>
                  <a:pt x="241" y="418"/>
                </a:cubicBezTo>
                <a:cubicBezTo>
                  <a:pt x="243" y="420"/>
                  <a:pt x="243" y="420"/>
                  <a:pt x="243" y="420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48" y="413"/>
                  <a:pt x="248" y="413"/>
                  <a:pt x="248" y="413"/>
                </a:cubicBezTo>
                <a:cubicBezTo>
                  <a:pt x="253" y="411"/>
                  <a:pt x="253" y="411"/>
                  <a:pt x="253" y="411"/>
                </a:cubicBezTo>
                <a:cubicBezTo>
                  <a:pt x="249" y="415"/>
                  <a:pt x="249" y="415"/>
                  <a:pt x="249" y="415"/>
                </a:cubicBezTo>
                <a:cubicBezTo>
                  <a:pt x="254" y="419"/>
                  <a:pt x="254" y="419"/>
                  <a:pt x="254" y="419"/>
                </a:cubicBezTo>
                <a:cubicBezTo>
                  <a:pt x="253" y="423"/>
                  <a:pt x="253" y="423"/>
                  <a:pt x="253" y="423"/>
                </a:cubicBezTo>
                <a:cubicBezTo>
                  <a:pt x="256" y="425"/>
                  <a:pt x="256" y="425"/>
                  <a:pt x="256" y="425"/>
                </a:cubicBezTo>
                <a:cubicBezTo>
                  <a:pt x="268" y="412"/>
                  <a:pt x="268" y="412"/>
                  <a:pt x="268" y="412"/>
                </a:cubicBezTo>
                <a:cubicBezTo>
                  <a:pt x="271" y="414"/>
                  <a:pt x="271" y="414"/>
                  <a:pt x="271" y="414"/>
                </a:cubicBezTo>
                <a:cubicBezTo>
                  <a:pt x="256" y="427"/>
                  <a:pt x="256" y="427"/>
                  <a:pt x="256" y="427"/>
                </a:cubicBezTo>
                <a:cubicBezTo>
                  <a:pt x="252" y="428"/>
                  <a:pt x="252" y="428"/>
                  <a:pt x="252" y="428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44" y="422"/>
                  <a:pt x="244" y="422"/>
                  <a:pt x="244" y="422"/>
                </a:cubicBezTo>
                <a:cubicBezTo>
                  <a:pt x="243" y="424"/>
                  <a:pt x="243" y="424"/>
                  <a:pt x="243" y="424"/>
                </a:cubicBezTo>
                <a:cubicBezTo>
                  <a:pt x="243" y="424"/>
                  <a:pt x="239" y="424"/>
                  <a:pt x="239" y="426"/>
                </a:cubicBezTo>
                <a:cubicBezTo>
                  <a:pt x="239" y="427"/>
                  <a:pt x="235" y="435"/>
                  <a:pt x="231" y="435"/>
                </a:cubicBezTo>
                <a:cubicBezTo>
                  <a:pt x="228" y="436"/>
                  <a:pt x="222" y="440"/>
                  <a:pt x="222" y="440"/>
                </a:cubicBezTo>
                <a:cubicBezTo>
                  <a:pt x="224" y="442"/>
                  <a:pt x="224" y="442"/>
                  <a:pt x="224" y="442"/>
                </a:cubicBezTo>
                <a:cubicBezTo>
                  <a:pt x="224" y="442"/>
                  <a:pt x="216" y="446"/>
                  <a:pt x="221" y="450"/>
                </a:cubicBezTo>
                <a:cubicBezTo>
                  <a:pt x="224" y="452"/>
                  <a:pt x="231" y="441"/>
                  <a:pt x="231" y="441"/>
                </a:cubicBezTo>
                <a:cubicBezTo>
                  <a:pt x="242" y="436"/>
                  <a:pt x="242" y="436"/>
                  <a:pt x="242" y="436"/>
                </a:cubicBezTo>
                <a:cubicBezTo>
                  <a:pt x="233" y="443"/>
                  <a:pt x="233" y="443"/>
                  <a:pt x="233" y="443"/>
                </a:cubicBezTo>
                <a:cubicBezTo>
                  <a:pt x="238" y="446"/>
                  <a:pt x="238" y="446"/>
                  <a:pt x="238" y="446"/>
                </a:cubicBezTo>
                <a:cubicBezTo>
                  <a:pt x="238" y="446"/>
                  <a:pt x="232" y="447"/>
                  <a:pt x="228" y="450"/>
                </a:cubicBezTo>
                <a:cubicBezTo>
                  <a:pt x="223" y="452"/>
                  <a:pt x="226" y="457"/>
                  <a:pt x="226" y="457"/>
                </a:cubicBezTo>
                <a:cubicBezTo>
                  <a:pt x="223" y="458"/>
                  <a:pt x="223" y="458"/>
                  <a:pt x="223" y="458"/>
                </a:cubicBezTo>
                <a:cubicBezTo>
                  <a:pt x="219" y="455"/>
                  <a:pt x="219" y="455"/>
                  <a:pt x="219" y="455"/>
                </a:cubicBezTo>
                <a:cubicBezTo>
                  <a:pt x="215" y="457"/>
                  <a:pt x="215" y="457"/>
                  <a:pt x="215" y="457"/>
                </a:cubicBezTo>
                <a:cubicBezTo>
                  <a:pt x="215" y="457"/>
                  <a:pt x="219" y="463"/>
                  <a:pt x="221" y="465"/>
                </a:cubicBezTo>
                <a:cubicBezTo>
                  <a:pt x="222" y="467"/>
                  <a:pt x="231" y="459"/>
                  <a:pt x="231" y="459"/>
                </a:cubicBezTo>
                <a:cubicBezTo>
                  <a:pt x="226" y="468"/>
                  <a:pt x="226" y="468"/>
                  <a:pt x="226" y="468"/>
                </a:cubicBezTo>
                <a:cubicBezTo>
                  <a:pt x="221" y="471"/>
                  <a:pt x="221" y="471"/>
                  <a:pt x="221" y="471"/>
                </a:cubicBezTo>
                <a:cubicBezTo>
                  <a:pt x="213" y="459"/>
                  <a:pt x="213" y="459"/>
                  <a:pt x="213" y="459"/>
                </a:cubicBezTo>
                <a:cubicBezTo>
                  <a:pt x="204" y="467"/>
                  <a:pt x="204" y="467"/>
                  <a:pt x="204" y="467"/>
                </a:cubicBezTo>
                <a:cubicBezTo>
                  <a:pt x="207" y="470"/>
                  <a:pt x="207" y="470"/>
                  <a:pt x="207" y="470"/>
                </a:cubicBezTo>
                <a:cubicBezTo>
                  <a:pt x="200" y="468"/>
                  <a:pt x="200" y="468"/>
                  <a:pt x="200" y="468"/>
                </a:cubicBezTo>
                <a:cubicBezTo>
                  <a:pt x="198" y="471"/>
                  <a:pt x="198" y="471"/>
                  <a:pt x="198" y="471"/>
                </a:cubicBezTo>
                <a:cubicBezTo>
                  <a:pt x="203" y="474"/>
                  <a:pt x="203" y="474"/>
                  <a:pt x="203" y="474"/>
                </a:cubicBezTo>
                <a:cubicBezTo>
                  <a:pt x="198" y="475"/>
                  <a:pt x="198" y="475"/>
                  <a:pt x="198" y="475"/>
                </a:cubicBezTo>
                <a:cubicBezTo>
                  <a:pt x="198" y="475"/>
                  <a:pt x="189" y="485"/>
                  <a:pt x="188" y="486"/>
                </a:cubicBezTo>
                <a:cubicBezTo>
                  <a:pt x="188" y="487"/>
                  <a:pt x="191" y="490"/>
                  <a:pt x="191" y="490"/>
                </a:cubicBezTo>
                <a:cubicBezTo>
                  <a:pt x="184" y="489"/>
                  <a:pt x="184" y="489"/>
                  <a:pt x="184" y="489"/>
                </a:cubicBezTo>
                <a:cubicBezTo>
                  <a:pt x="182" y="498"/>
                  <a:pt x="182" y="498"/>
                  <a:pt x="182" y="498"/>
                </a:cubicBezTo>
                <a:cubicBezTo>
                  <a:pt x="182" y="498"/>
                  <a:pt x="188" y="498"/>
                  <a:pt x="188" y="500"/>
                </a:cubicBezTo>
                <a:cubicBezTo>
                  <a:pt x="188" y="502"/>
                  <a:pt x="179" y="504"/>
                  <a:pt x="174" y="505"/>
                </a:cubicBezTo>
                <a:cubicBezTo>
                  <a:pt x="169" y="507"/>
                  <a:pt x="169" y="517"/>
                  <a:pt x="169" y="517"/>
                </a:cubicBezTo>
                <a:cubicBezTo>
                  <a:pt x="169" y="517"/>
                  <a:pt x="184" y="509"/>
                  <a:pt x="183" y="514"/>
                </a:cubicBezTo>
                <a:cubicBezTo>
                  <a:pt x="183" y="518"/>
                  <a:pt x="176" y="517"/>
                  <a:pt x="176" y="517"/>
                </a:cubicBezTo>
                <a:cubicBezTo>
                  <a:pt x="177" y="520"/>
                  <a:pt x="177" y="520"/>
                  <a:pt x="177" y="520"/>
                </a:cubicBezTo>
                <a:cubicBezTo>
                  <a:pt x="182" y="522"/>
                  <a:pt x="182" y="522"/>
                  <a:pt x="182" y="522"/>
                </a:cubicBezTo>
                <a:cubicBezTo>
                  <a:pt x="179" y="525"/>
                  <a:pt x="179" y="525"/>
                  <a:pt x="179" y="525"/>
                </a:cubicBezTo>
                <a:cubicBezTo>
                  <a:pt x="181" y="529"/>
                  <a:pt x="181" y="529"/>
                  <a:pt x="181" y="529"/>
                </a:cubicBezTo>
                <a:cubicBezTo>
                  <a:pt x="198" y="520"/>
                  <a:pt x="198" y="520"/>
                  <a:pt x="198" y="520"/>
                </a:cubicBezTo>
                <a:cubicBezTo>
                  <a:pt x="198" y="520"/>
                  <a:pt x="202" y="517"/>
                  <a:pt x="203" y="516"/>
                </a:cubicBezTo>
                <a:cubicBezTo>
                  <a:pt x="205" y="515"/>
                  <a:pt x="206" y="513"/>
                  <a:pt x="209" y="512"/>
                </a:cubicBezTo>
                <a:cubicBezTo>
                  <a:pt x="211" y="512"/>
                  <a:pt x="213" y="508"/>
                  <a:pt x="213" y="505"/>
                </a:cubicBezTo>
                <a:cubicBezTo>
                  <a:pt x="213" y="502"/>
                  <a:pt x="202" y="507"/>
                  <a:pt x="202" y="507"/>
                </a:cubicBezTo>
                <a:cubicBezTo>
                  <a:pt x="202" y="507"/>
                  <a:pt x="209" y="502"/>
                  <a:pt x="212" y="500"/>
                </a:cubicBezTo>
                <a:cubicBezTo>
                  <a:pt x="214" y="499"/>
                  <a:pt x="215" y="494"/>
                  <a:pt x="221" y="494"/>
                </a:cubicBezTo>
                <a:cubicBezTo>
                  <a:pt x="225" y="494"/>
                  <a:pt x="226" y="498"/>
                  <a:pt x="226" y="498"/>
                </a:cubicBezTo>
                <a:cubicBezTo>
                  <a:pt x="215" y="503"/>
                  <a:pt x="215" y="503"/>
                  <a:pt x="215" y="503"/>
                </a:cubicBezTo>
                <a:cubicBezTo>
                  <a:pt x="214" y="506"/>
                  <a:pt x="214" y="506"/>
                  <a:pt x="214" y="506"/>
                </a:cubicBezTo>
                <a:cubicBezTo>
                  <a:pt x="214" y="506"/>
                  <a:pt x="223" y="506"/>
                  <a:pt x="224" y="509"/>
                </a:cubicBezTo>
                <a:cubicBezTo>
                  <a:pt x="224" y="513"/>
                  <a:pt x="214" y="515"/>
                  <a:pt x="211" y="516"/>
                </a:cubicBezTo>
                <a:cubicBezTo>
                  <a:pt x="208" y="516"/>
                  <a:pt x="203" y="521"/>
                  <a:pt x="202" y="524"/>
                </a:cubicBezTo>
                <a:cubicBezTo>
                  <a:pt x="202" y="528"/>
                  <a:pt x="206" y="522"/>
                  <a:pt x="208" y="523"/>
                </a:cubicBezTo>
                <a:cubicBezTo>
                  <a:pt x="209" y="525"/>
                  <a:pt x="206" y="526"/>
                  <a:pt x="205" y="528"/>
                </a:cubicBezTo>
                <a:cubicBezTo>
                  <a:pt x="203" y="530"/>
                  <a:pt x="208" y="531"/>
                  <a:pt x="208" y="531"/>
                </a:cubicBezTo>
                <a:cubicBezTo>
                  <a:pt x="205" y="533"/>
                  <a:pt x="205" y="533"/>
                  <a:pt x="205" y="533"/>
                </a:cubicBezTo>
                <a:cubicBezTo>
                  <a:pt x="205" y="533"/>
                  <a:pt x="194" y="530"/>
                  <a:pt x="188" y="532"/>
                </a:cubicBezTo>
                <a:cubicBezTo>
                  <a:pt x="181" y="534"/>
                  <a:pt x="187" y="539"/>
                  <a:pt x="187" y="539"/>
                </a:cubicBezTo>
                <a:cubicBezTo>
                  <a:pt x="180" y="538"/>
                  <a:pt x="180" y="538"/>
                  <a:pt x="180" y="538"/>
                </a:cubicBezTo>
                <a:cubicBezTo>
                  <a:pt x="175" y="540"/>
                  <a:pt x="175" y="540"/>
                  <a:pt x="175" y="540"/>
                </a:cubicBezTo>
                <a:cubicBezTo>
                  <a:pt x="180" y="532"/>
                  <a:pt x="180" y="532"/>
                  <a:pt x="180" y="532"/>
                </a:cubicBezTo>
                <a:cubicBezTo>
                  <a:pt x="175" y="518"/>
                  <a:pt x="175" y="518"/>
                  <a:pt x="175" y="518"/>
                </a:cubicBezTo>
                <a:cubicBezTo>
                  <a:pt x="167" y="521"/>
                  <a:pt x="167" y="521"/>
                  <a:pt x="167" y="521"/>
                </a:cubicBezTo>
                <a:cubicBezTo>
                  <a:pt x="166" y="523"/>
                  <a:pt x="166" y="523"/>
                  <a:pt x="166" y="523"/>
                </a:cubicBezTo>
                <a:cubicBezTo>
                  <a:pt x="158" y="526"/>
                  <a:pt x="158" y="526"/>
                  <a:pt x="158" y="526"/>
                </a:cubicBezTo>
                <a:cubicBezTo>
                  <a:pt x="157" y="530"/>
                  <a:pt x="157" y="530"/>
                  <a:pt x="157" y="530"/>
                </a:cubicBezTo>
                <a:cubicBezTo>
                  <a:pt x="164" y="531"/>
                  <a:pt x="164" y="531"/>
                  <a:pt x="164" y="531"/>
                </a:cubicBezTo>
                <a:cubicBezTo>
                  <a:pt x="157" y="532"/>
                  <a:pt x="157" y="532"/>
                  <a:pt x="157" y="532"/>
                </a:cubicBezTo>
                <a:cubicBezTo>
                  <a:pt x="156" y="536"/>
                  <a:pt x="156" y="536"/>
                  <a:pt x="156" y="536"/>
                </a:cubicBezTo>
                <a:cubicBezTo>
                  <a:pt x="162" y="537"/>
                  <a:pt x="162" y="537"/>
                  <a:pt x="162" y="537"/>
                </a:cubicBezTo>
                <a:cubicBezTo>
                  <a:pt x="150" y="539"/>
                  <a:pt x="150" y="539"/>
                  <a:pt x="150" y="539"/>
                </a:cubicBezTo>
                <a:cubicBezTo>
                  <a:pt x="155" y="532"/>
                  <a:pt x="155" y="532"/>
                  <a:pt x="155" y="532"/>
                </a:cubicBezTo>
                <a:cubicBezTo>
                  <a:pt x="153" y="530"/>
                  <a:pt x="153" y="530"/>
                  <a:pt x="153" y="530"/>
                </a:cubicBezTo>
                <a:cubicBezTo>
                  <a:pt x="147" y="534"/>
                  <a:pt x="147" y="534"/>
                  <a:pt x="147" y="534"/>
                </a:cubicBezTo>
                <a:cubicBezTo>
                  <a:pt x="145" y="532"/>
                  <a:pt x="145" y="532"/>
                  <a:pt x="145" y="532"/>
                </a:cubicBezTo>
                <a:cubicBezTo>
                  <a:pt x="141" y="534"/>
                  <a:pt x="141" y="534"/>
                  <a:pt x="141" y="534"/>
                </a:cubicBezTo>
                <a:cubicBezTo>
                  <a:pt x="145" y="538"/>
                  <a:pt x="145" y="538"/>
                  <a:pt x="145" y="538"/>
                </a:cubicBezTo>
                <a:cubicBezTo>
                  <a:pt x="138" y="538"/>
                  <a:pt x="138" y="538"/>
                  <a:pt x="138" y="538"/>
                </a:cubicBezTo>
                <a:cubicBezTo>
                  <a:pt x="134" y="541"/>
                  <a:pt x="134" y="541"/>
                  <a:pt x="134" y="541"/>
                </a:cubicBezTo>
                <a:cubicBezTo>
                  <a:pt x="139" y="547"/>
                  <a:pt x="139" y="547"/>
                  <a:pt x="139" y="547"/>
                </a:cubicBezTo>
                <a:cubicBezTo>
                  <a:pt x="143" y="548"/>
                  <a:pt x="143" y="548"/>
                  <a:pt x="143" y="548"/>
                </a:cubicBezTo>
                <a:cubicBezTo>
                  <a:pt x="138" y="549"/>
                  <a:pt x="138" y="549"/>
                  <a:pt x="138" y="549"/>
                </a:cubicBezTo>
                <a:cubicBezTo>
                  <a:pt x="135" y="552"/>
                  <a:pt x="135" y="552"/>
                  <a:pt x="135" y="552"/>
                </a:cubicBezTo>
                <a:cubicBezTo>
                  <a:pt x="126" y="551"/>
                  <a:pt x="126" y="551"/>
                  <a:pt x="126" y="551"/>
                </a:cubicBezTo>
                <a:cubicBezTo>
                  <a:pt x="126" y="555"/>
                  <a:pt x="126" y="555"/>
                  <a:pt x="126" y="555"/>
                </a:cubicBezTo>
                <a:cubicBezTo>
                  <a:pt x="132" y="563"/>
                  <a:pt x="132" y="563"/>
                  <a:pt x="132" y="563"/>
                </a:cubicBezTo>
                <a:cubicBezTo>
                  <a:pt x="138" y="561"/>
                  <a:pt x="138" y="561"/>
                  <a:pt x="138" y="561"/>
                </a:cubicBezTo>
                <a:cubicBezTo>
                  <a:pt x="139" y="562"/>
                  <a:pt x="139" y="562"/>
                  <a:pt x="139" y="562"/>
                </a:cubicBezTo>
                <a:cubicBezTo>
                  <a:pt x="132" y="566"/>
                  <a:pt x="132" y="566"/>
                  <a:pt x="132" y="566"/>
                </a:cubicBezTo>
                <a:cubicBezTo>
                  <a:pt x="137" y="568"/>
                  <a:pt x="137" y="568"/>
                  <a:pt x="137" y="568"/>
                </a:cubicBezTo>
                <a:cubicBezTo>
                  <a:pt x="135" y="569"/>
                  <a:pt x="135" y="569"/>
                  <a:pt x="135" y="569"/>
                </a:cubicBezTo>
                <a:cubicBezTo>
                  <a:pt x="130" y="567"/>
                  <a:pt x="130" y="567"/>
                  <a:pt x="130" y="567"/>
                </a:cubicBezTo>
                <a:cubicBezTo>
                  <a:pt x="129" y="561"/>
                  <a:pt x="129" y="561"/>
                  <a:pt x="129" y="561"/>
                </a:cubicBezTo>
                <a:cubicBezTo>
                  <a:pt x="123" y="552"/>
                  <a:pt x="123" y="552"/>
                  <a:pt x="123" y="552"/>
                </a:cubicBezTo>
                <a:cubicBezTo>
                  <a:pt x="114" y="557"/>
                  <a:pt x="114" y="557"/>
                  <a:pt x="114" y="557"/>
                </a:cubicBezTo>
                <a:cubicBezTo>
                  <a:pt x="116" y="558"/>
                  <a:pt x="116" y="558"/>
                  <a:pt x="116" y="558"/>
                </a:cubicBezTo>
                <a:cubicBezTo>
                  <a:pt x="118" y="558"/>
                  <a:pt x="118" y="558"/>
                  <a:pt x="118" y="558"/>
                </a:cubicBezTo>
                <a:cubicBezTo>
                  <a:pt x="123" y="563"/>
                  <a:pt x="123" y="563"/>
                  <a:pt x="123" y="563"/>
                </a:cubicBezTo>
                <a:cubicBezTo>
                  <a:pt x="123" y="570"/>
                  <a:pt x="123" y="570"/>
                  <a:pt x="123" y="570"/>
                </a:cubicBezTo>
                <a:cubicBezTo>
                  <a:pt x="132" y="577"/>
                  <a:pt x="132" y="577"/>
                  <a:pt x="132" y="577"/>
                </a:cubicBezTo>
                <a:cubicBezTo>
                  <a:pt x="133" y="579"/>
                  <a:pt x="133" y="579"/>
                  <a:pt x="133" y="579"/>
                </a:cubicBezTo>
                <a:cubicBezTo>
                  <a:pt x="122" y="571"/>
                  <a:pt x="122" y="571"/>
                  <a:pt x="122" y="571"/>
                </a:cubicBezTo>
                <a:cubicBezTo>
                  <a:pt x="122" y="562"/>
                  <a:pt x="122" y="562"/>
                  <a:pt x="122" y="562"/>
                </a:cubicBezTo>
                <a:cubicBezTo>
                  <a:pt x="113" y="562"/>
                  <a:pt x="113" y="562"/>
                  <a:pt x="113" y="562"/>
                </a:cubicBezTo>
                <a:cubicBezTo>
                  <a:pt x="111" y="565"/>
                  <a:pt x="111" y="565"/>
                  <a:pt x="111" y="565"/>
                </a:cubicBezTo>
                <a:cubicBezTo>
                  <a:pt x="112" y="560"/>
                  <a:pt x="112" y="560"/>
                  <a:pt x="112" y="560"/>
                </a:cubicBezTo>
                <a:cubicBezTo>
                  <a:pt x="108" y="560"/>
                  <a:pt x="108" y="560"/>
                  <a:pt x="108" y="560"/>
                </a:cubicBezTo>
                <a:cubicBezTo>
                  <a:pt x="107" y="563"/>
                  <a:pt x="107" y="563"/>
                  <a:pt x="107" y="563"/>
                </a:cubicBezTo>
                <a:cubicBezTo>
                  <a:pt x="101" y="564"/>
                  <a:pt x="101" y="564"/>
                  <a:pt x="101" y="564"/>
                </a:cubicBezTo>
                <a:cubicBezTo>
                  <a:pt x="96" y="557"/>
                  <a:pt x="96" y="557"/>
                  <a:pt x="96" y="557"/>
                </a:cubicBezTo>
                <a:cubicBezTo>
                  <a:pt x="96" y="557"/>
                  <a:pt x="92" y="557"/>
                  <a:pt x="85" y="562"/>
                </a:cubicBezTo>
                <a:cubicBezTo>
                  <a:pt x="80" y="567"/>
                  <a:pt x="93" y="567"/>
                  <a:pt x="94" y="569"/>
                </a:cubicBezTo>
                <a:cubicBezTo>
                  <a:pt x="94" y="571"/>
                  <a:pt x="91" y="570"/>
                  <a:pt x="88" y="570"/>
                </a:cubicBezTo>
                <a:cubicBezTo>
                  <a:pt x="83" y="571"/>
                  <a:pt x="87" y="577"/>
                  <a:pt x="87" y="577"/>
                </a:cubicBezTo>
                <a:cubicBezTo>
                  <a:pt x="87" y="577"/>
                  <a:pt x="104" y="571"/>
                  <a:pt x="105" y="573"/>
                </a:cubicBezTo>
                <a:cubicBezTo>
                  <a:pt x="106" y="575"/>
                  <a:pt x="99" y="575"/>
                  <a:pt x="99" y="575"/>
                </a:cubicBezTo>
                <a:cubicBezTo>
                  <a:pt x="99" y="578"/>
                  <a:pt x="99" y="578"/>
                  <a:pt x="99" y="578"/>
                </a:cubicBezTo>
                <a:cubicBezTo>
                  <a:pt x="99" y="578"/>
                  <a:pt x="108" y="575"/>
                  <a:pt x="113" y="573"/>
                </a:cubicBezTo>
                <a:cubicBezTo>
                  <a:pt x="118" y="573"/>
                  <a:pt x="122" y="579"/>
                  <a:pt x="122" y="579"/>
                </a:cubicBezTo>
                <a:cubicBezTo>
                  <a:pt x="122" y="579"/>
                  <a:pt x="117" y="576"/>
                  <a:pt x="114" y="575"/>
                </a:cubicBezTo>
                <a:cubicBezTo>
                  <a:pt x="112" y="575"/>
                  <a:pt x="104" y="578"/>
                  <a:pt x="104" y="578"/>
                </a:cubicBezTo>
                <a:cubicBezTo>
                  <a:pt x="104" y="583"/>
                  <a:pt x="104" y="583"/>
                  <a:pt x="104" y="583"/>
                </a:cubicBezTo>
                <a:cubicBezTo>
                  <a:pt x="102" y="581"/>
                  <a:pt x="102" y="581"/>
                  <a:pt x="102" y="581"/>
                </a:cubicBezTo>
                <a:cubicBezTo>
                  <a:pt x="100" y="582"/>
                  <a:pt x="100" y="582"/>
                  <a:pt x="100" y="582"/>
                </a:cubicBezTo>
                <a:cubicBezTo>
                  <a:pt x="102" y="586"/>
                  <a:pt x="102" y="586"/>
                  <a:pt x="102" y="586"/>
                </a:cubicBezTo>
                <a:cubicBezTo>
                  <a:pt x="108" y="586"/>
                  <a:pt x="108" y="586"/>
                  <a:pt x="108" y="586"/>
                </a:cubicBezTo>
                <a:cubicBezTo>
                  <a:pt x="104" y="591"/>
                  <a:pt x="104" y="591"/>
                  <a:pt x="104" y="591"/>
                </a:cubicBezTo>
                <a:cubicBezTo>
                  <a:pt x="96" y="584"/>
                  <a:pt x="96" y="584"/>
                  <a:pt x="96" y="584"/>
                </a:cubicBezTo>
                <a:cubicBezTo>
                  <a:pt x="92" y="582"/>
                  <a:pt x="92" y="582"/>
                  <a:pt x="92" y="582"/>
                </a:cubicBezTo>
                <a:cubicBezTo>
                  <a:pt x="92" y="585"/>
                  <a:pt x="92" y="585"/>
                  <a:pt x="92" y="585"/>
                </a:cubicBezTo>
                <a:cubicBezTo>
                  <a:pt x="92" y="585"/>
                  <a:pt x="90" y="581"/>
                  <a:pt x="87" y="580"/>
                </a:cubicBezTo>
                <a:cubicBezTo>
                  <a:pt x="83" y="579"/>
                  <a:pt x="83" y="583"/>
                  <a:pt x="83" y="583"/>
                </a:cubicBezTo>
                <a:cubicBezTo>
                  <a:pt x="83" y="583"/>
                  <a:pt x="81" y="581"/>
                  <a:pt x="80" y="580"/>
                </a:cubicBezTo>
                <a:cubicBezTo>
                  <a:pt x="78" y="580"/>
                  <a:pt x="74" y="583"/>
                  <a:pt x="74" y="583"/>
                </a:cubicBezTo>
                <a:cubicBezTo>
                  <a:pt x="74" y="583"/>
                  <a:pt x="72" y="582"/>
                  <a:pt x="69" y="581"/>
                </a:cubicBezTo>
                <a:cubicBezTo>
                  <a:pt x="66" y="581"/>
                  <a:pt x="65" y="584"/>
                  <a:pt x="63" y="587"/>
                </a:cubicBezTo>
                <a:cubicBezTo>
                  <a:pt x="62" y="589"/>
                  <a:pt x="74" y="586"/>
                  <a:pt x="74" y="586"/>
                </a:cubicBezTo>
                <a:cubicBezTo>
                  <a:pt x="74" y="586"/>
                  <a:pt x="82" y="592"/>
                  <a:pt x="84" y="594"/>
                </a:cubicBezTo>
                <a:cubicBezTo>
                  <a:pt x="85" y="595"/>
                  <a:pt x="84" y="600"/>
                  <a:pt x="84" y="600"/>
                </a:cubicBezTo>
                <a:cubicBezTo>
                  <a:pt x="87" y="603"/>
                  <a:pt x="87" y="603"/>
                  <a:pt x="87" y="603"/>
                </a:cubicBezTo>
                <a:cubicBezTo>
                  <a:pt x="92" y="604"/>
                  <a:pt x="92" y="604"/>
                  <a:pt x="92" y="604"/>
                </a:cubicBezTo>
                <a:cubicBezTo>
                  <a:pt x="94" y="603"/>
                  <a:pt x="94" y="603"/>
                  <a:pt x="94" y="603"/>
                </a:cubicBezTo>
                <a:cubicBezTo>
                  <a:pt x="93" y="605"/>
                  <a:pt x="93" y="605"/>
                  <a:pt x="93" y="605"/>
                </a:cubicBezTo>
                <a:cubicBezTo>
                  <a:pt x="85" y="605"/>
                  <a:pt x="85" y="605"/>
                  <a:pt x="85" y="605"/>
                </a:cubicBezTo>
                <a:cubicBezTo>
                  <a:pt x="87" y="608"/>
                  <a:pt x="87" y="608"/>
                  <a:pt x="87" y="608"/>
                </a:cubicBezTo>
                <a:cubicBezTo>
                  <a:pt x="83" y="614"/>
                  <a:pt x="83" y="614"/>
                  <a:pt x="83" y="614"/>
                </a:cubicBezTo>
                <a:cubicBezTo>
                  <a:pt x="85" y="616"/>
                  <a:pt x="85" y="616"/>
                  <a:pt x="85" y="616"/>
                </a:cubicBezTo>
                <a:cubicBezTo>
                  <a:pt x="80" y="615"/>
                  <a:pt x="80" y="615"/>
                  <a:pt x="80" y="615"/>
                </a:cubicBezTo>
                <a:cubicBezTo>
                  <a:pt x="84" y="607"/>
                  <a:pt x="84" y="607"/>
                  <a:pt x="84" y="607"/>
                </a:cubicBezTo>
                <a:cubicBezTo>
                  <a:pt x="82" y="602"/>
                  <a:pt x="82" y="602"/>
                  <a:pt x="82" y="602"/>
                </a:cubicBezTo>
                <a:cubicBezTo>
                  <a:pt x="82" y="594"/>
                  <a:pt x="82" y="594"/>
                  <a:pt x="82" y="594"/>
                </a:cubicBezTo>
                <a:cubicBezTo>
                  <a:pt x="73" y="593"/>
                  <a:pt x="73" y="593"/>
                  <a:pt x="73" y="593"/>
                </a:cubicBezTo>
                <a:cubicBezTo>
                  <a:pt x="73" y="597"/>
                  <a:pt x="73" y="597"/>
                  <a:pt x="73" y="597"/>
                </a:cubicBezTo>
                <a:cubicBezTo>
                  <a:pt x="69" y="595"/>
                  <a:pt x="69" y="595"/>
                  <a:pt x="69" y="595"/>
                </a:cubicBezTo>
                <a:cubicBezTo>
                  <a:pt x="66" y="595"/>
                  <a:pt x="66" y="595"/>
                  <a:pt x="66" y="595"/>
                </a:cubicBezTo>
                <a:cubicBezTo>
                  <a:pt x="72" y="611"/>
                  <a:pt x="72" y="611"/>
                  <a:pt x="72" y="611"/>
                </a:cubicBezTo>
                <a:cubicBezTo>
                  <a:pt x="71" y="613"/>
                  <a:pt x="71" y="613"/>
                  <a:pt x="71" y="613"/>
                </a:cubicBezTo>
                <a:cubicBezTo>
                  <a:pt x="68" y="607"/>
                  <a:pt x="68" y="607"/>
                  <a:pt x="68" y="607"/>
                </a:cubicBezTo>
                <a:cubicBezTo>
                  <a:pt x="65" y="602"/>
                  <a:pt x="65" y="602"/>
                  <a:pt x="65" y="602"/>
                </a:cubicBezTo>
                <a:cubicBezTo>
                  <a:pt x="65" y="602"/>
                  <a:pt x="66" y="598"/>
                  <a:pt x="63" y="597"/>
                </a:cubicBezTo>
                <a:cubicBezTo>
                  <a:pt x="61" y="596"/>
                  <a:pt x="52" y="603"/>
                  <a:pt x="52" y="603"/>
                </a:cubicBezTo>
                <a:cubicBezTo>
                  <a:pt x="56" y="607"/>
                  <a:pt x="56" y="607"/>
                  <a:pt x="56" y="607"/>
                </a:cubicBezTo>
                <a:cubicBezTo>
                  <a:pt x="50" y="607"/>
                  <a:pt x="50" y="607"/>
                  <a:pt x="50" y="607"/>
                </a:cubicBezTo>
                <a:cubicBezTo>
                  <a:pt x="50" y="607"/>
                  <a:pt x="52" y="608"/>
                  <a:pt x="55" y="610"/>
                </a:cubicBezTo>
                <a:cubicBezTo>
                  <a:pt x="57" y="613"/>
                  <a:pt x="61" y="616"/>
                  <a:pt x="61" y="616"/>
                </a:cubicBezTo>
                <a:cubicBezTo>
                  <a:pt x="55" y="615"/>
                  <a:pt x="55" y="615"/>
                  <a:pt x="55" y="615"/>
                </a:cubicBezTo>
                <a:cubicBezTo>
                  <a:pt x="52" y="613"/>
                  <a:pt x="52" y="613"/>
                  <a:pt x="52" y="613"/>
                </a:cubicBezTo>
                <a:cubicBezTo>
                  <a:pt x="48" y="617"/>
                  <a:pt x="48" y="617"/>
                  <a:pt x="48" y="617"/>
                </a:cubicBezTo>
                <a:cubicBezTo>
                  <a:pt x="51" y="610"/>
                  <a:pt x="51" y="610"/>
                  <a:pt x="51" y="610"/>
                </a:cubicBezTo>
                <a:cubicBezTo>
                  <a:pt x="51" y="610"/>
                  <a:pt x="50" y="608"/>
                  <a:pt x="46" y="608"/>
                </a:cubicBezTo>
                <a:cubicBezTo>
                  <a:pt x="42" y="608"/>
                  <a:pt x="43" y="612"/>
                  <a:pt x="43" y="612"/>
                </a:cubicBezTo>
                <a:cubicBezTo>
                  <a:pt x="43" y="612"/>
                  <a:pt x="40" y="608"/>
                  <a:pt x="38" y="608"/>
                </a:cubicBezTo>
                <a:cubicBezTo>
                  <a:pt x="34" y="608"/>
                  <a:pt x="33" y="612"/>
                  <a:pt x="33" y="612"/>
                </a:cubicBezTo>
                <a:cubicBezTo>
                  <a:pt x="39" y="615"/>
                  <a:pt x="39" y="615"/>
                  <a:pt x="39" y="615"/>
                </a:cubicBezTo>
                <a:cubicBezTo>
                  <a:pt x="38" y="616"/>
                  <a:pt x="38" y="616"/>
                  <a:pt x="38" y="616"/>
                </a:cubicBezTo>
                <a:cubicBezTo>
                  <a:pt x="31" y="611"/>
                  <a:pt x="31" y="611"/>
                  <a:pt x="31" y="611"/>
                </a:cubicBezTo>
                <a:cubicBezTo>
                  <a:pt x="32" y="609"/>
                  <a:pt x="32" y="609"/>
                  <a:pt x="32" y="609"/>
                </a:cubicBezTo>
                <a:cubicBezTo>
                  <a:pt x="28" y="605"/>
                  <a:pt x="28" y="605"/>
                  <a:pt x="28" y="605"/>
                </a:cubicBezTo>
                <a:cubicBezTo>
                  <a:pt x="25" y="609"/>
                  <a:pt x="25" y="609"/>
                  <a:pt x="25" y="609"/>
                </a:cubicBezTo>
                <a:cubicBezTo>
                  <a:pt x="26" y="611"/>
                  <a:pt x="26" y="611"/>
                  <a:pt x="26" y="611"/>
                </a:cubicBezTo>
                <a:cubicBezTo>
                  <a:pt x="26" y="611"/>
                  <a:pt x="32" y="616"/>
                  <a:pt x="32" y="618"/>
                </a:cubicBezTo>
                <a:cubicBezTo>
                  <a:pt x="31" y="621"/>
                  <a:pt x="25" y="620"/>
                  <a:pt x="25" y="624"/>
                </a:cubicBezTo>
                <a:cubicBezTo>
                  <a:pt x="25" y="627"/>
                  <a:pt x="34" y="623"/>
                  <a:pt x="34" y="623"/>
                </a:cubicBezTo>
                <a:cubicBezTo>
                  <a:pt x="50" y="627"/>
                  <a:pt x="50" y="627"/>
                  <a:pt x="50" y="627"/>
                </a:cubicBezTo>
                <a:cubicBezTo>
                  <a:pt x="49" y="628"/>
                  <a:pt x="49" y="628"/>
                  <a:pt x="49" y="628"/>
                </a:cubicBezTo>
                <a:cubicBezTo>
                  <a:pt x="64" y="632"/>
                  <a:pt x="64" y="632"/>
                  <a:pt x="64" y="632"/>
                </a:cubicBezTo>
                <a:cubicBezTo>
                  <a:pt x="71" y="629"/>
                  <a:pt x="71" y="629"/>
                  <a:pt x="71" y="629"/>
                </a:cubicBezTo>
                <a:cubicBezTo>
                  <a:pt x="78" y="631"/>
                  <a:pt x="78" y="631"/>
                  <a:pt x="78" y="631"/>
                </a:cubicBezTo>
                <a:cubicBezTo>
                  <a:pt x="78" y="632"/>
                  <a:pt x="78" y="632"/>
                  <a:pt x="78" y="632"/>
                </a:cubicBezTo>
                <a:cubicBezTo>
                  <a:pt x="72" y="631"/>
                  <a:pt x="72" y="631"/>
                  <a:pt x="72" y="631"/>
                </a:cubicBezTo>
                <a:cubicBezTo>
                  <a:pt x="65" y="633"/>
                  <a:pt x="65" y="633"/>
                  <a:pt x="65" y="633"/>
                </a:cubicBezTo>
                <a:cubicBezTo>
                  <a:pt x="56" y="631"/>
                  <a:pt x="56" y="631"/>
                  <a:pt x="56" y="631"/>
                </a:cubicBezTo>
                <a:cubicBezTo>
                  <a:pt x="55" y="633"/>
                  <a:pt x="55" y="633"/>
                  <a:pt x="55" y="633"/>
                </a:cubicBezTo>
                <a:cubicBezTo>
                  <a:pt x="55" y="633"/>
                  <a:pt x="42" y="626"/>
                  <a:pt x="35" y="626"/>
                </a:cubicBezTo>
                <a:cubicBezTo>
                  <a:pt x="28" y="626"/>
                  <a:pt x="29" y="629"/>
                  <a:pt x="29" y="629"/>
                </a:cubicBezTo>
                <a:cubicBezTo>
                  <a:pt x="29" y="629"/>
                  <a:pt x="28" y="629"/>
                  <a:pt x="25" y="631"/>
                </a:cubicBezTo>
                <a:cubicBezTo>
                  <a:pt x="23" y="632"/>
                  <a:pt x="25" y="635"/>
                  <a:pt x="25" y="635"/>
                </a:cubicBezTo>
                <a:cubicBezTo>
                  <a:pt x="25" y="635"/>
                  <a:pt x="19" y="634"/>
                  <a:pt x="17" y="638"/>
                </a:cubicBezTo>
                <a:cubicBezTo>
                  <a:pt x="16" y="641"/>
                  <a:pt x="19" y="642"/>
                  <a:pt x="19" y="642"/>
                </a:cubicBezTo>
                <a:cubicBezTo>
                  <a:pt x="27" y="642"/>
                  <a:pt x="27" y="642"/>
                  <a:pt x="27" y="642"/>
                </a:cubicBezTo>
                <a:cubicBezTo>
                  <a:pt x="32" y="646"/>
                  <a:pt x="32" y="646"/>
                  <a:pt x="32" y="646"/>
                </a:cubicBezTo>
                <a:cubicBezTo>
                  <a:pt x="26" y="644"/>
                  <a:pt x="26" y="644"/>
                  <a:pt x="26" y="644"/>
                </a:cubicBezTo>
                <a:cubicBezTo>
                  <a:pt x="24" y="646"/>
                  <a:pt x="24" y="646"/>
                  <a:pt x="24" y="646"/>
                </a:cubicBezTo>
                <a:cubicBezTo>
                  <a:pt x="28" y="648"/>
                  <a:pt x="28" y="648"/>
                  <a:pt x="28" y="648"/>
                </a:cubicBezTo>
                <a:cubicBezTo>
                  <a:pt x="23" y="648"/>
                  <a:pt x="23" y="648"/>
                  <a:pt x="23" y="648"/>
                </a:cubicBezTo>
                <a:cubicBezTo>
                  <a:pt x="23" y="650"/>
                  <a:pt x="23" y="650"/>
                  <a:pt x="23" y="650"/>
                </a:cubicBezTo>
                <a:cubicBezTo>
                  <a:pt x="32" y="652"/>
                  <a:pt x="32" y="652"/>
                  <a:pt x="32" y="652"/>
                </a:cubicBezTo>
                <a:cubicBezTo>
                  <a:pt x="17" y="655"/>
                  <a:pt x="17" y="655"/>
                  <a:pt x="17" y="655"/>
                </a:cubicBezTo>
                <a:cubicBezTo>
                  <a:pt x="17" y="657"/>
                  <a:pt x="17" y="657"/>
                  <a:pt x="17" y="657"/>
                </a:cubicBezTo>
                <a:cubicBezTo>
                  <a:pt x="20" y="657"/>
                  <a:pt x="20" y="657"/>
                  <a:pt x="20" y="657"/>
                </a:cubicBezTo>
                <a:cubicBezTo>
                  <a:pt x="20" y="660"/>
                  <a:pt x="20" y="660"/>
                  <a:pt x="20" y="660"/>
                </a:cubicBezTo>
                <a:cubicBezTo>
                  <a:pt x="30" y="660"/>
                  <a:pt x="30" y="660"/>
                  <a:pt x="30" y="660"/>
                </a:cubicBezTo>
                <a:cubicBezTo>
                  <a:pt x="17" y="663"/>
                  <a:pt x="17" y="663"/>
                  <a:pt x="17" y="663"/>
                </a:cubicBezTo>
                <a:cubicBezTo>
                  <a:pt x="15" y="667"/>
                  <a:pt x="15" y="667"/>
                  <a:pt x="15" y="667"/>
                </a:cubicBezTo>
                <a:cubicBezTo>
                  <a:pt x="22" y="670"/>
                  <a:pt x="22" y="670"/>
                  <a:pt x="22" y="670"/>
                </a:cubicBezTo>
                <a:cubicBezTo>
                  <a:pt x="18" y="670"/>
                  <a:pt x="18" y="670"/>
                  <a:pt x="18" y="670"/>
                </a:cubicBezTo>
                <a:cubicBezTo>
                  <a:pt x="23" y="675"/>
                  <a:pt x="23" y="675"/>
                  <a:pt x="23" y="675"/>
                </a:cubicBezTo>
                <a:cubicBezTo>
                  <a:pt x="26" y="675"/>
                  <a:pt x="26" y="675"/>
                  <a:pt x="26" y="675"/>
                </a:cubicBezTo>
                <a:cubicBezTo>
                  <a:pt x="28" y="677"/>
                  <a:pt x="28" y="677"/>
                  <a:pt x="28" y="677"/>
                </a:cubicBezTo>
                <a:cubicBezTo>
                  <a:pt x="48" y="672"/>
                  <a:pt x="48" y="672"/>
                  <a:pt x="48" y="672"/>
                </a:cubicBezTo>
                <a:cubicBezTo>
                  <a:pt x="46" y="675"/>
                  <a:pt x="46" y="675"/>
                  <a:pt x="46" y="675"/>
                </a:cubicBezTo>
                <a:cubicBezTo>
                  <a:pt x="55" y="674"/>
                  <a:pt x="55" y="674"/>
                  <a:pt x="55" y="674"/>
                </a:cubicBezTo>
                <a:cubicBezTo>
                  <a:pt x="55" y="674"/>
                  <a:pt x="56" y="677"/>
                  <a:pt x="61" y="677"/>
                </a:cubicBezTo>
                <a:cubicBezTo>
                  <a:pt x="65" y="677"/>
                  <a:pt x="63" y="668"/>
                  <a:pt x="63" y="668"/>
                </a:cubicBezTo>
                <a:cubicBezTo>
                  <a:pt x="66" y="667"/>
                  <a:pt x="66" y="667"/>
                  <a:pt x="66" y="667"/>
                </a:cubicBezTo>
                <a:cubicBezTo>
                  <a:pt x="71" y="661"/>
                  <a:pt x="71" y="661"/>
                  <a:pt x="71" y="661"/>
                </a:cubicBezTo>
                <a:cubicBezTo>
                  <a:pt x="72" y="662"/>
                  <a:pt x="72" y="662"/>
                  <a:pt x="72" y="662"/>
                </a:cubicBezTo>
                <a:cubicBezTo>
                  <a:pt x="67" y="670"/>
                  <a:pt x="67" y="670"/>
                  <a:pt x="67" y="670"/>
                </a:cubicBezTo>
                <a:cubicBezTo>
                  <a:pt x="69" y="674"/>
                  <a:pt x="69" y="674"/>
                  <a:pt x="69" y="674"/>
                </a:cubicBezTo>
                <a:cubicBezTo>
                  <a:pt x="79" y="675"/>
                  <a:pt x="79" y="675"/>
                  <a:pt x="79" y="675"/>
                </a:cubicBezTo>
                <a:cubicBezTo>
                  <a:pt x="83" y="671"/>
                  <a:pt x="83" y="671"/>
                  <a:pt x="83" y="671"/>
                </a:cubicBezTo>
                <a:cubicBezTo>
                  <a:pt x="83" y="675"/>
                  <a:pt x="83" y="675"/>
                  <a:pt x="83" y="675"/>
                </a:cubicBezTo>
                <a:cubicBezTo>
                  <a:pt x="76" y="677"/>
                  <a:pt x="76" y="677"/>
                  <a:pt x="76" y="677"/>
                </a:cubicBezTo>
                <a:cubicBezTo>
                  <a:pt x="78" y="679"/>
                  <a:pt x="78" y="679"/>
                  <a:pt x="78" y="679"/>
                </a:cubicBezTo>
                <a:cubicBezTo>
                  <a:pt x="90" y="675"/>
                  <a:pt x="90" y="675"/>
                  <a:pt x="90" y="675"/>
                </a:cubicBezTo>
                <a:cubicBezTo>
                  <a:pt x="89" y="668"/>
                  <a:pt x="89" y="668"/>
                  <a:pt x="89" y="668"/>
                </a:cubicBezTo>
                <a:cubicBezTo>
                  <a:pt x="89" y="668"/>
                  <a:pt x="91" y="664"/>
                  <a:pt x="93" y="661"/>
                </a:cubicBezTo>
                <a:cubicBezTo>
                  <a:pt x="94" y="659"/>
                  <a:pt x="98" y="656"/>
                  <a:pt x="98" y="656"/>
                </a:cubicBezTo>
                <a:cubicBezTo>
                  <a:pt x="99" y="658"/>
                  <a:pt x="99" y="658"/>
                  <a:pt x="99" y="658"/>
                </a:cubicBezTo>
                <a:cubicBezTo>
                  <a:pt x="99" y="658"/>
                  <a:pt x="97" y="660"/>
                  <a:pt x="95" y="662"/>
                </a:cubicBezTo>
                <a:cubicBezTo>
                  <a:pt x="93" y="663"/>
                  <a:pt x="90" y="668"/>
                  <a:pt x="90" y="668"/>
                </a:cubicBezTo>
                <a:cubicBezTo>
                  <a:pt x="92" y="671"/>
                  <a:pt x="92" y="671"/>
                  <a:pt x="92" y="671"/>
                </a:cubicBezTo>
                <a:cubicBezTo>
                  <a:pt x="93" y="675"/>
                  <a:pt x="93" y="675"/>
                  <a:pt x="93" y="675"/>
                </a:cubicBezTo>
                <a:cubicBezTo>
                  <a:pt x="102" y="673"/>
                  <a:pt x="102" y="673"/>
                  <a:pt x="102" y="673"/>
                </a:cubicBezTo>
                <a:cubicBezTo>
                  <a:pt x="98" y="676"/>
                  <a:pt x="98" y="676"/>
                  <a:pt x="98" y="676"/>
                </a:cubicBezTo>
                <a:cubicBezTo>
                  <a:pt x="96" y="676"/>
                  <a:pt x="96" y="676"/>
                  <a:pt x="96" y="676"/>
                </a:cubicBezTo>
                <a:cubicBezTo>
                  <a:pt x="92" y="677"/>
                  <a:pt x="92" y="677"/>
                  <a:pt x="92" y="677"/>
                </a:cubicBezTo>
                <a:cubicBezTo>
                  <a:pt x="92" y="680"/>
                  <a:pt x="92" y="680"/>
                  <a:pt x="92" y="680"/>
                </a:cubicBezTo>
                <a:cubicBezTo>
                  <a:pt x="88" y="678"/>
                  <a:pt x="88" y="678"/>
                  <a:pt x="88" y="678"/>
                </a:cubicBezTo>
                <a:cubicBezTo>
                  <a:pt x="80" y="680"/>
                  <a:pt x="80" y="680"/>
                  <a:pt x="80" y="680"/>
                </a:cubicBezTo>
                <a:cubicBezTo>
                  <a:pt x="80" y="686"/>
                  <a:pt x="80" y="686"/>
                  <a:pt x="80" y="686"/>
                </a:cubicBezTo>
                <a:cubicBezTo>
                  <a:pt x="82" y="691"/>
                  <a:pt x="82" y="691"/>
                  <a:pt x="82" y="691"/>
                </a:cubicBezTo>
                <a:cubicBezTo>
                  <a:pt x="79" y="688"/>
                  <a:pt x="79" y="688"/>
                  <a:pt x="79" y="688"/>
                </a:cubicBezTo>
                <a:cubicBezTo>
                  <a:pt x="76" y="690"/>
                  <a:pt x="76" y="690"/>
                  <a:pt x="76" y="690"/>
                </a:cubicBezTo>
                <a:cubicBezTo>
                  <a:pt x="78" y="686"/>
                  <a:pt x="78" y="686"/>
                  <a:pt x="78" y="686"/>
                </a:cubicBezTo>
                <a:cubicBezTo>
                  <a:pt x="77" y="681"/>
                  <a:pt x="77" y="681"/>
                  <a:pt x="77" y="681"/>
                </a:cubicBezTo>
                <a:cubicBezTo>
                  <a:pt x="75" y="681"/>
                  <a:pt x="75" y="681"/>
                  <a:pt x="75" y="681"/>
                </a:cubicBezTo>
                <a:cubicBezTo>
                  <a:pt x="74" y="678"/>
                  <a:pt x="74" y="678"/>
                  <a:pt x="74" y="678"/>
                </a:cubicBezTo>
                <a:cubicBezTo>
                  <a:pt x="74" y="678"/>
                  <a:pt x="67" y="676"/>
                  <a:pt x="66" y="675"/>
                </a:cubicBezTo>
                <a:cubicBezTo>
                  <a:pt x="65" y="675"/>
                  <a:pt x="64" y="679"/>
                  <a:pt x="64" y="679"/>
                </a:cubicBezTo>
                <a:cubicBezTo>
                  <a:pt x="56" y="680"/>
                  <a:pt x="56" y="680"/>
                  <a:pt x="56" y="680"/>
                </a:cubicBezTo>
                <a:cubicBezTo>
                  <a:pt x="56" y="678"/>
                  <a:pt x="56" y="678"/>
                  <a:pt x="56" y="678"/>
                </a:cubicBezTo>
                <a:cubicBezTo>
                  <a:pt x="42" y="676"/>
                  <a:pt x="42" y="676"/>
                  <a:pt x="42" y="676"/>
                </a:cubicBezTo>
                <a:cubicBezTo>
                  <a:pt x="41" y="678"/>
                  <a:pt x="41" y="678"/>
                  <a:pt x="41" y="678"/>
                </a:cubicBezTo>
                <a:cubicBezTo>
                  <a:pt x="39" y="676"/>
                  <a:pt x="39" y="676"/>
                  <a:pt x="39" y="676"/>
                </a:cubicBezTo>
                <a:cubicBezTo>
                  <a:pt x="33" y="678"/>
                  <a:pt x="33" y="678"/>
                  <a:pt x="33" y="678"/>
                </a:cubicBezTo>
                <a:cubicBezTo>
                  <a:pt x="31" y="681"/>
                  <a:pt x="31" y="681"/>
                  <a:pt x="31" y="681"/>
                </a:cubicBezTo>
                <a:cubicBezTo>
                  <a:pt x="24" y="680"/>
                  <a:pt x="24" y="680"/>
                  <a:pt x="24" y="680"/>
                </a:cubicBezTo>
                <a:cubicBezTo>
                  <a:pt x="24" y="680"/>
                  <a:pt x="23" y="678"/>
                  <a:pt x="19" y="678"/>
                </a:cubicBezTo>
                <a:cubicBezTo>
                  <a:pt x="16" y="678"/>
                  <a:pt x="15" y="682"/>
                  <a:pt x="15" y="682"/>
                </a:cubicBezTo>
                <a:cubicBezTo>
                  <a:pt x="18" y="686"/>
                  <a:pt x="18" y="686"/>
                  <a:pt x="18" y="686"/>
                </a:cubicBezTo>
                <a:cubicBezTo>
                  <a:pt x="14" y="687"/>
                  <a:pt x="14" y="687"/>
                  <a:pt x="14" y="687"/>
                </a:cubicBezTo>
                <a:cubicBezTo>
                  <a:pt x="14" y="687"/>
                  <a:pt x="14" y="692"/>
                  <a:pt x="18" y="693"/>
                </a:cubicBezTo>
                <a:cubicBezTo>
                  <a:pt x="22" y="695"/>
                  <a:pt x="24" y="691"/>
                  <a:pt x="24" y="691"/>
                </a:cubicBezTo>
                <a:cubicBezTo>
                  <a:pt x="28" y="691"/>
                  <a:pt x="28" y="691"/>
                  <a:pt x="28" y="691"/>
                </a:cubicBezTo>
                <a:cubicBezTo>
                  <a:pt x="27" y="692"/>
                  <a:pt x="27" y="692"/>
                  <a:pt x="27" y="692"/>
                </a:cubicBezTo>
                <a:cubicBezTo>
                  <a:pt x="27" y="692"/>
                  <a:pt x="23" y="692"/>
                  <a:pt x="22" y="697"/>
                </a:cubicBezTo>
                <a:cubicBezTo>
                  <a:pt x="20" y="703"/>
                  <a:pt x="27" y="704"/>
                  <a:pt x="27" y="704"/>
                </a:cubicBezTo>
                <a:cubicBezTo>
                  <a:pt x="25" y="705"/>
                  <a:pt x="25" y="705"/>
                  <a:pt x="25" y="705"/>
                </a:cubicBezTo>
                <a:cubicBezTo>
                  <a:pt x="27" y="707"/>
                  <a:pt x="27" y="707"/>
                  <a:pt x="27" y="707"/>
                </a:cubicBezTo>
                <a:cubicBezTo>
                  <a:pt x="30" y="707"/>
                  <a:pt x="30" y="707"/>
                  <a:pt x="30" y="707"/>
                </a:cubicBezTo>
                <a:cubicBezTo>
                  <a:pt x="30" y="707"/>
                  <a:pt x="29" y="705"/>
                  <a:pt x="29" y="703"/>
                </a:cubicBezTo>
                <a:cubicBezTo>
                  <a:pt x="29" y="702"/>
                  <a:pt x="32" y="701"/>
                  <a:pt x="32" y="701"/>
                </a:cubicBezTo>
                <a:cubicBezTo>
                  <a:pt x="38" y="704"/>
                  <a:pt x="38" y="704"/>
                  <a:pt x="38" y="704"/>
                </a:cubicBezTo>
                <a:cubicBezTo>
                  <a:pt x="38" y="704"/>
                  <a:pt x="36" y="708"/>
                  <a:pt x="35" y="711"/>
                </a:cubicBezTo>
                <a:cubicBezTo>
                  <a:pt x="34" y="714"/>
                  <a:pt x="34" y="719"/>
                  <a:pt x="34" y="719"/>
                </a:cubicBezTo>
                <a:cubicBezTo>
                  <a:pt x="25" y="720"/>
                  <a:pt x="25" y="720"/>
                  <a:pt x="25" y="720"/>
                </a:cubicBezTo>
                <a:cubicBezTo>
                  <a:pt x="25" y="720"/>
                  <a:pt x="24" y="713"/>
                  <a:pt x="19" y="714"/>
                </a:cubicBezTo>
                <a:cubicBezTo>
                  <a:pt x="15" y="715"/>
                  <a:pt x="19" y="723"/>
                  <a:pt x="19" y="723"/>
                </a:cubicBezTo>
                <a:cubicBezTo>
                  <a:pt x="19" y="723"/>
                  <a:pt x="15" y="723"/>
                  <a:pt x="15" y="727"/>
                </a:cubicBezTo>
                <a:cubicBezTo>
                  <a:pt x="15" y="731"/>
                  <a:pt x="18" y="730"/>
                  <a:pt x="18" y="730"/>
                </a:cubicBezTo>
                <a:cubicBezTo>
                  <a:pt x="17" y="733"/>
                  <a:pt x="17" y="733"/>
                  <a:pt x="17" y="733"/>
                </a:cubicBezTo>
                <a:cubicBezTo>
                  <a:pt x="22" y="738"/>
                  <a:pt x="22" y="738"/>
                  <a:pt x="22" y="738"/>
                </a:cubicBezTo>
                <a:cubicBezTo>
                  <a:pt x="26" y="735"/>
                  <a:pt x="26" y="735"/>
                  <a:pt x="26" y="735"/>
                </a:cubicBezTo>
                <a:cubicBezTo>
                  <a:pt x="29" y="727"/>
                  <a:pt x="29" y="727"/>
                  <a:pt x="29" y="727"/>
                </a:cubicBezTo>
                <a:cubicBezTo>
                  <a:pt x="27" y="734"/>
                  <a:pt x="27" y="734"/>
                  <a:pt x="27" y="734"/>
                </a:cubicBezTo>
                <a:cubicBezTo>
                  <a:pt x="27" y="738"/>
                  <a:pt x="27" y="738"/>
                  <a:pt x="27" y="738"/>
                </a:cubicBezTo>
                <a:cubicBezTo>
                  <a:pt x="32" y="738"/>
                  <a:pt x="32" y="738"/>
                  <a:pt x="32" y="738"/>
                </a:cubicBezTo>
                <a:cubicBezTo>
                  <a:pt x="33" y="739"/>
                  <a:pt x="31" y="743"/>
                  <a:pt x="31" y="743"/>
                </a:cubicBezTo>
                <a:cubicBezTo>
                  <a:pt x="32" y="744"/>
                  <a:pt x="32" y="744"/>
                  <a:pt x="32" y="744"/>
                </a:cubicBezTo>
                <a:cubicBezTo>
                  <a:pt x="30" y="744"/>
                  <a:pt x="30" y="744"/>
                  <a:pt x="30" y="744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34" y="750"/>
                  <a:pt x="34" y="750"/>
                  <a:pt x="34" y="750"/>
                </a:cubicBezTo>
                <a:cubicBezTo>
                  <a:pt x="38" y="745"/>
                  <a:pt x="38" y="745"/>
                  <a:pt x="38" y="745"/>
                </a:cubicBezTo>
                <a:cubicBezTo>
                  <a:pt x="38" y="738"/>
                  <a:pt x="38" y="738"/>
                  <a:pt x="38" y="738"/>
                </a:cubicBezTo>
                <a:cubicBezTo>
                  <a:pt x="40" y="737"/>
                  <a:pt x="40" y="737"/>
                  <a:pt x="40" y="737"/>
                </a:cubicBezTo>
                <a:cubicBezTo>
                  <a:pt x="42" y="731"/>
                  <a:pt x="42" y="731"/>
                  <a:pt x="42" y="731"/>
                </a:cubicBezTo>
                <a:cubicBezTo>
                  <a:pt x="42" y="731"/>
                  <a:pt x="45" y="734"/>
                  <a:pt x="47" y="731"/>
                </a:cubicBezTo>
                <a:cubicBezTo>
                  <a:pt x="48" y="730"/>
                  <a:pt x="47" y="726"/>
                  <a:pt x="47" y="726"/>
                </a:cubicBezTo>
                <a:cubicBezTo>
                  <a:pt x="47" y="726"/>
                  <a:pt x="49" y="725"/>
                  <a:pt x="55" y="723"/>
                </a:cubicBezTo>
                <a:cubicBezTo>
                  <a:pt x="59" y="720"/>
                  <a:pt x="64" y="720"/>
                  <a:pt x="64" y="720"/>
                </a:cubicBezTo>
                <a:cubicBezTo>
                  <a:pt x="64" y="722"/>
                  <a:pt x="64" y="722"/>
                  <a:pt x="64" y="722"/>
                </a:cubicBezTo>
                <a:cubicBezTo>
                  <a:pt x="71" y="719"/>
                  <a:pt x="71" y="719"/>
                  <a:pt x="71" y="719"/>
                </a:cubicBezTo>
                <a:cubicBezTo>
                  <a:pt x="72" y="715"/>
                  <a:pt x="72" y="715"/>
                  <a:pt x="72" y="715"/>
                </a:cubicBezTo>
                <a:cubicBezTo>
                  <a:pt x="74" y="715"/>
                  <a:pt x="74" y="715"/>
                  <a:pt x="74" y="715"/>
                </a:cubicBezTo>
                <a:cubicBezTo>
                  <a:pt x="73" y="719"/>
                  <a:pt x="73" y="719"/>
                  <a:pt x="73" y="719"/>
                </a:cubicBezTo>
                <a:cubicBezTo>
                  <a:pt x="77" y="720"/>
                  <a:pt x="77" y="720"/>
                  <a:pt x="77" y="720"/>
                </a:cubicBezTo>
                <a:cubicBezTo>
                  <a:pt x="77" y="720"/>
                  <a:pt x="68" y="721"/>
                  <a:pt x="65" y="726"/>
                </a:cubicBezTo>
                <a:cubicBezTo>
                  <a:pt x="62" y="731"/>
                  <a:pt x="63" y="735"/>
                  <a:pt x="62" y="738"/>
                </a:cubicBezTo>
                <a:cubicBezTo>
                  <a:pt x="62" y="740"/>
                  <a:pt x="58" y="743"/>
                  <a:pt x="58" y="743"/>
                </a:cubicBezTo>
                <a:cubicBezTo>
                  <a:pt x="62" y="726"/>
                  <a:pt x="62" y="726"/>
                  <a:pt x="62" y="726"/>
                </a:cubicBezTo>
                <a:cubicBezTo>
                  <a:pt x="62" y="723"/>
                  <a:pt x="62" y="723"/>
                  <a:pt x="62" y="723"/>
                </a:cubicBezTo>
                <a:cubicBezTo>
                  <a:pt x="62" y="723"/>
                  <a:pt x="58" y="724"/>
                  <a:pt x="56" y="726"/>
                </a:cubicBezTo>
                <a:cubicBezTo>
                  <a:pt x="52" y="727"/>
                  <a:pt x="47" y="735"/>
                  <a:pt x="47" y="735"/>
                </a:cubicBezTo>
                <a:cubicBezTo>
                  <a:pt x="47" y="735"/>
                  <a:pt x="44" y="736"/>
                  <a:pt x="44" y="739"/>
                </a:cubicBezTo>
                <a:cubicBezTo>
                  <a:pt x="45" y="742"/>
                  <a:pt x="50" y="740"/>
                  <a:pt x="48" y="742"/>
                </a:cubicBezTo>
                <a:cubicBezTo>
                  <a:pt x="47" y="743"/>
                  <a:pt x="43" y="743"/>
                  <a:pt x="41" y="745"/>
                </a:cubicBezTo>
                <a:cubicBezTo>
                  <a:pt x="39" y="747"/>
                  <a:pt x="39" y="752"/>
                  <a:pt x="39" y="752"/>
                </a:cubicBezTo>
                <a:cubicBezTo>
                  <a:pt x="32" y="752"/>
                  <a:pt x="32" y="752"/>
                  <a:pt x="32" y="752"/>
                </a:cubicBezTo>
                <a:cubicBezTo>
                  <a:pt x="28" y="757"/>
                  <a:pt x="28" y="757"/>
                  <a:pt x="28" y="757"/>
                </a:cubicBezTo>
                <a:cubicBezTo>
                  <a:pt x="33" y="762"/>
                  <a:pt x="33" y="762"/>
                  <a:pt x="33" y="762"/>
                </a:cubicBezTo>
                <a:cubicBezTo>
                  <a:pt x="39" y="759"/>
                  <a:pt x="39" y="759"/>
                  <a:pt x="39" y="759"/>
                </a:cubicBezTo>
                <a:cubicBezTo>
                  <a:pt x="38" y="764"/>
                  <a:pt x="38" y="764"/>
                  <a:pt x="38" y="764"/>
                </a:cubicBezTo>
                <a:cubicBezTo>
                  <a:pt x="40" y="765"/>
                  <a:pt x="40" y="765"/>
                  <a:pt x="40" y="765"/>
                </a:cubicBezTo>
                <a:cubicBezTo>
                  <a:pt x="46" y="760"/>
                  <a:pt x="46" y="760"/>
                  <a:pt x="46" y="760"/>
                </a:cubicBezTo>
                <a:cubicBezTo>
                  <a:pt x="42" y="766"/>
                  <a:pt x="42" y="766"/>
                  <a:pt x="42" y="766"/>
                </a:cubicBezTo>
                <a:cubicBezTo>
                  <a:pt x="44" y="768"/>
                  <a:pt x="44" y="768"/>
                  <a:pt x="44" y="768"/>
                </a:cubicBezTo>
                <a:cubicBezTo>
                  <a:pt x="34" y="765"/>
                  <a:pt x="34" y="765"/>
                  <a:pt x="34" y="765"/>
                </a:cubicBezTo>
                <a:cubicBezTo>
                  <a:pt x="31" y="769"/>
                  <a:pt x="31" y="769"/>
                  <a:pt x="31" y="769"/>
                </a:cubicBezTo>
                <a:cubicBezTo>
                  <a:pt x="34" y="772"/>
                  <a:pt x="34" y="772"/>
                  <a:pt x="34" y="772"/>
                </a:cubicBezTo>
                <a:cubicBezTo>
                  <a:pt x="26" y="768"/>
                  <a:pt x="26" y="768"/>
                  <a:pt x="26" y="768"/>
                </a:cubicBezTo>
                <a:cubicBezTo>
                  <a:pt x="23" y="770"/>
                  <a:pt x="23" y="770"/>
                  <a:pt x="23" y="770"/>
                </a:cubicBezTo>
                <a:cubicBezTo>
                  <a:pt x="20" y="778"/>
                  <a:pt x="20" y="778"/>
                  <a:pt x="20" y="778"/>
                </a:cubicBezTo>
                <a:cubicBezTo>
                  <a:pt x="18" y="780"/>
                  <a:pt x="18" y="780"/>
                  <a:pt x="18" y="780"/>
                </a:cubicBezTo>
                <a:cubicBezTo>
                  <a:pt x="22" y="766"/>
                  <a:pt x="22" y="766"/>
                  <a:pt x="22" y="766"/>
                </a:cubicBezTo>
                <a:cubicBezTo>
                  <a:pt x="19" y="767"/>
                  <a:pt x="19" y="767"/>
                  <a:pt x="19" y="767"/>
                </a:cubicBezTo>
                <a:cubicBezTo>
                  <a:pt x="18" y="771"/>
                  <a:pt x="18" y="771"/>
                  <a:pt x="18" y="771"/>
                </a:cubicBezTo>
                <a:cubicBezTo>
                  <a:pt x="15" y="771"/>
                  <a:pt x="15" y="771"/>
                  <a:pt x="15" y="771"/>
                </a:cubicBezTo>
                <a:cubicBezTo>
                  <a:pt x="10" y="780"/>
                  <a:pt x="10" y="780"/>
                  <a:pt x="10" y="780"/>
                </a:cubicBezTo>
                <a:cubicBezTo>
                  <a:pt x="13" y="793"/>
                  <a:pt x="13" y="793"/>
                  <a:pt x="13" y="793"/>
                </a:cubicBezTo>
                <a:cubicBezTo>
                  <a:pt x="14" y="792"/>
                  <a:pt x="14" y="792"/>
                  <a:pt x="14" y="792"/>
                </a:cubicBezTo>
                <a:cubicBezTo>
                  <a:pt x="14" y="800"/>
                  <a:pt x="14" y="800"/>
                  <a:pt x="14" y="800"/>
                </a:cubicBezTo>
                <a:cubicBezTo>
                  <a:pt x="17" y="800"/>
                  <a:pt x="17" y="800"/>
                  <a:pt x="17" y="800"/>
                </a:cubicBezTo>
                <a:cubicBezTo>
                  <a:pt x="17" y="793"/>
                  <a:pt x="17" y="793"/>
                  <a:pt x="17" y="793"/>
                </a:cubicBezTo>
                <a:cubicBezTo>
                  <a:pt x="22" y="792"/>
                  <a:pt x="22" y="792"/>
                  <a:pt x="22" y="792"/>
                </a:cubicBezTo>
                <a:cubicBezTo>
                  <a:pt x="22" y="789"/>
                  <a:pt x="22" y="789"/>
                  <a:pt x="22" y="789"/>
                </a:cubicBezTo>
                <a:cubicBezTo>
                  <a:pt x="25" y="791"/>
                  <a:pt x="25" y="791"/>
                  <a:pt x="25" y="791"/>
                </a:cubicBezTo>
                <a:cubicBezTo>
                  <a:pt x="23" y="794"/>
                  <a:pt x="23" y="794"/>
                  <a:pt x="23" y="794"/>
                </a:cubicBezTo>
                <a:cubicBezTo>
                  <a:pt x="24" y="796"/>
                  <a:pt x="24" y="796"/>
                  <a:pt x="24" y="796"/>
                </a:cubicBezTo>
                <a:cubicBezTo>
                  <a:pt x="32" y="788"/>
                  <a:pt x="32" y="788"/>
                  <a:pt x="32" y="788"/>
                </a:cubicBezTo>
                <a:cubicBezTo>
                  <a:pt x="30" y="784"/>
                  <a:pt x="30" y="784"/>
                  <a:pt x="30" y="784"/>
                </a:cubicBezTo>
                <a:cubicBezTo>
                  <a:pt x="26" y="785"/>
                  <a:pt x="26" y="785"/>
                  <a:pt x="26" y="785"/>
                </a:cubicBezTo>
                <a:cubicBezTo>
                  <a:pt x="31" y="782"/>
                  <a:pt x="31" y="782"/>
                  <a:pt x="31" y="782"/>
                </a:cubicBezTo>
                <a:cubicBezTo>
                  <a:pt x="32" y="778"/>
                  <a:pt x="32" y="778"/>
                  <a:pt x="32" y="778"/>
                </a:cubicBezTo>
                <a:cubicBezTo>
                  <a:pt x="34" y="783"/>
                  <a:pt x="34" y="783"/>
                  <a:pt x="34" y="783"/>
                </a:cubicBezTo>
                <a:cubicBezTo>
                  <a:pt x="39" y="784"/>
                  <a:pt x="39" y="784"/>
                  <a:pt x="39" y="784"/>
                </a:cubicBezTo>
                <a:cubicBezTo>
                  <a:pt x="35" y="785"/>
                  <a:pt x="35" y="785"/>
                  <a:pt x="35" y="785"/>
                </a:cubicBezTo>
                <a:cubicBezTo>
                  <a:pt x="36" y="788"/>
                  <a:pt x="36" y="788"/>
                  <a:pt x="36" y="788"/>
                </a:cubicBezTo>
                <a:cubicBezTo>
                  <a:pt x="41" y="786"/>
                  <a:pt x="41" y="786"/>
                  <a:pt x="41" y="786"/>
                </a:cubicBezTo>
                <a:cubicBezTo>
                  <a:pt x="43" y="780"/>
                  <a:pt x="43" y="780"/>
                  <a:pt x="43" y="780"/>
                </a:cubicBezTo>
                <a:cubicBezTo>
                  <a:pt x="45" y="778"/>
                  <a:pt x="45" y="778"/>
                  <a:pt x="45" y="778"/>
                </a:cubicBezTo>
                <a:cubicBezTo>
                  <a:pt x="47" y="773"/>
                  <a:pt x="47" y="773"/>
                  <a:pt x="47" y="773"/>
                </a:cubicBezTo>
                <a:cubicBezTo>
                  <a:pt x="48" y="774"/>
                  <a:pt x="48" y="774"/>
                  <a:pt x="48" y="774"/>
                </a:cubicBezTo>
                <a:cubicBezTo>
                  <a:pt x="47" y="780"/>
                  <a:pt x="47" y="780"/>
                  <a:pt x="47" y="780"/>
                </a:cubicBezTo>
                <a:cubicBezTo>
                  <a:pt x="52" y="777"/>
                  <a:pt x="52" y="777"/>
                  <a:pt x="52" y="777"/>
                </a:cubicBezTo>
                <a:cubicBezTo>
                  <a:pt x="52" y="778"/>
                  <a:pt x="52" y="778"/>
                  <a:pt x="52" y="778"/>
                </a:cubicBezTo>
                <a:cubicBezTo>
                  <a:pt x="45" y="782"/>
                  <a:pt x="45" y="782"/>
                  <a:pt x="45" y="782"/>
                </a:cubicBezTo>
                <a:cubicBezTo>
                  <a:pt x="44" y="788"/>
                  <a:pt x="44" y="788"/>
                  <a:pt x="44" y="788"/>
                </a:cubicBezTo>
                <a:cubicBezTo>
                  <a:pt x="38" y="790"/>
                  <a:pt x="38" y="790"/>
                  <a:pt x="38" y="790"/>
                </a:cubicBezTo>
                <a:cubicBezTo>
                  <a:pt x="40" y="792"/>
                  <a:pt x="40" y="792"/>
                  <a:pt x="40" y="792"/>
                </a:cubicBezTo>
                <a:cubicBezTo>
                  <a:pt x="40" y="792"/>
                  <a:pt x="41" y="790"/>
                  <a:pt x="44" y="791"/>
                </a:cubicBezTo>
                <a:cubicBezTo>
                  <a:pt x="46" y="792"/>
                  <a:pt x="41" y="796"/>
                  <a:pt x="41" y="796"/>
                </a:cubicBezTo>
                <a:cubicBezTo>
                  <a:pt x="49" y="793"/>
                  <a:pt x="49" y="793"/>
                  <a:pt x="49" y="793"/>
                </a:cubicBezTo>
                <a:cubicBezTo>
                  <a:pt x="49" y="793"/>
                  <a:pt x="42" y="797"/>
                  <a:pt x="41" y="798"/>
                </a:cubicBezTo>
                <a:cubicBezTo>
                  <a:pt x="39" y="799"/>
                  <a:pt x="36" y="803"/>
                  <a:pt x="36" y="803"/>
                </a:cubicBezTo>
                <a:cubicBezTo>
                  <a:pt x="38" y="805"/>
                  <a:pt x="38" y="805"/>
                  <a:pt x="38" y="805"/>
                </a:cubicBezTo>
                <a:cubicBezTo>
                  <a:pt x="31" y="807"/>
                  <a:pt x="31" y="807"/>
                  <a:pt x="31" y="807"/>
                </a:cubicBezTo>
                <a:cubicBezTo>
                  <a:pt x="34" y="813"/>
                  <a:pt x="34" y="813"/>
                  <a:pt x="34" y="813"/>
                </a:cubicBezTo>
                <a:cubicBezTo>
                  <a:pt x="35" y="817"/>
                  <a:pt x="35" y="817"/>
                  <a:pt x="35" y="817"/>
                </a:cubicBezTo>
                <a:cubicBezTo>
                  <a:pt x="43" y="813"/>
                  <a:pt x="43" y="813"/>
                  <a:pt x="43" y="813"/>
                </a:cubicBezTo>
                <a:cubicBezTo>
                  <a:pt x="50" y="814"/>
                  <a:pt x="50" y="814"/>
                  <a:pt x="50" y="814"/>
                </a:cubicBezTo>
                <a:cubicBezTo>
                  <a:pt x="44" y="815"/>
                  <a:pt x="44" y="815"/>
                  <a:pt x="44" y="815"/>
                </a:cubicBezTo>
                <a:cubicBezTo>
                  <a:pt x="38" y="819"/>
                  <a:pt x="38" y="819"/>
                  <a:pt x="38" y="819"/>
                </a:cubicBezTo>
                <a:cubicBezTo>
                  <a:pt x="38" y="822"/>
                  <a:pt x="38" y="822"/>
                  <a:pt x="38" y="822"/>
                </a:cubicBezTo>
                <a:cubicBezTo>
                  <a:pt x="30" y="816"/>
                  <a:pt x="30" y="816"/>
                  <a:pt x="30" y="816"/>
                </a:cubicBezTo>
                <a:cubicBezTo>
                  <a:pt x="25" y="820"/>
                  <a:pt x="25" y="820"/>
                  <a:pt x="25" y="820"/>
                </a:cubicBezTo>
                <a:cubicBezTo>
                  <a:pt x="25" y="814"/>
                  <a:pt x="25" y="814"/>
                  <a:pt x="25" y="814"/>
                </a:cubicBezTo>
                <a:cubicBezTo>
                  <a:pt x="19" y="812"/>
                  <a:pt x="19" y="812"/>
                  <a:pt x="19" y="812"/>
                </a:cubicBezTo>
                <a:cubicBezTo>
                  <a:pt x="20" y="820"/>
                  <a:pt x="20" y="820"/>
                  <a:pt x="20" y="820"/>
                </a:cubicBezTo>
                <a:cubicBezTo>
                  <a:pt x="18" y="821"/>
                  <a:pt x="18" y="821"/>
                  <a:pt x="18" y="821"/>
                </a:cubicBezTo>
                <a:cubicBezTo>
                  <a:pt x="17" y="824"/>
                  <a:pt x="17" y="824"/>
                  <a:pt x="17" y="824"/>
                </a:cubicBezTo>
                <a:cubicBezTo>
                  <a:pt x="14" y="829"/>
                  <a:pt x="14" y="829"/>
                  <a:pt x="14" y="829"/>
                </a:cubicBezTo>
                <a:cubicBezTo>
                  <a:pt x="14" y="829"/>
                  <a:pt x="18" y="841"/>
                  <a:pt x="23" y="844"/>
                </a:cubicBezTo>
                <a:cubicBezTo>
                  <a:pt x="26" y="847"/>
                  <a:pt x="29" y="849"/>
                  <a:pt x="31" y="853"/>
                </a:cubicBezTo>
                <a:cubicBezTo>
                  <a:pt x="33" y="857"/>
                  <a:pt x="49" y="863"/>
                  <a:pt x="49" y="863"/>
                </a:cubicBezTo>
                <a:cubicBezTo>
                  <a:pt x="50" y="866"/>
                  <a:pt x="50" y="866"/>
                  <a:pt x="50" y="866"/>
                </a:cubicBezTo>
                <a:cubicBezTo>
                  <a:pt x="53" y="862"/>
                  <a:pt x="53" y="862"/>
                  <a:pt x="53" y="862"/>
                </a:cubicBezTo>
                <a:cubicBezTo>
                  <a:pt x="58" y="865"/>
                  <a:pt x="58" y="865"/>
                  <a:pt x="58" y="865"/>
                </a:cubicBezTo>
                <a:cubicBezTo>
                  <a:pt x="48" y="872"/>
                  <a:pt x="48" y="872"/>
                  <a:pt x="48" y="872"/>
                </a:cubicBezTo>
                <a:cubicBezTo>
                  <a:pt x="50" y="876"/>
                  <a:pt x="50" y="876"/>
                  <a:pt x="50" y="876"/>
                </a:cubicBezTo>
                <a:cubicBezTo>
                  <a:pt x="58" y="876"/>
                  <a:pt x="58" y="876"/>
                  <a:pt x="58" y="876"/>
                </a:cubicBezTo>
                <a:cubicBezTo>
                  <a:pt x="56" y="873"/>
                  <a:pt x="56" y="873"/>
                  <a:pt x="56" y="873"/>
                </a:cubicBezTo>
                <a:cubicBezTo>
                  <a:pt x="60" y="871"/>
                  <a:pt x="60" y="871"/>
                  <a:pt x="60" y="871"/>
                </a:cubicBezTo>
                <a:cubicBezTo>
                  <a:pt x="65" y="873"/>
                  <a:pt x="65" y="873"/>
                  <a:pt x="65" y="873"/>
                </a:cubicBezTo>
                <a:cubicBezTo>
                  <a:pt x="60" y="875"/>
                  <a:pt x="60" y="875"/>
                  <a:pt x="60" y="875"/>
                </a:cubicBezTo>
                <a:cubicBezTo>
                  <a:pt x="64" y="879"/>
                  <a:pt x="64" y="879"/>
                  <a:pt x="64" y="879"/>
                </a:cubicBezTo>
                <a:cubicBezTo>
                  <a:pt x="68" y="877"/>
                  <a:pt x="68" y="877"/>
                  <a:pt x="68" y="877"/>
                </a:cubicBezTo>
                <a:cubicBezTo>
                  <a:pt x="68" y="877"/>
                  <a:pt x="74" y="880"/>
                  <a:pt x="80" y="880"/>
                </a:cubicBezTo>
                <a:cubicBezTo>
                  <a:pt x="85" y="880"/>
                  <a:pt x="88" y="878"/>
                  <a:pt x="92" y="877"/>
                </a:cubicBezTo>
                <a:cubicBezTo>
                  <a:pt x="96" y="876"/>
                  <a:pt x="101" y="870"/>
                  <a:pt x="101" y="870"/>
                </a:cubicBezTo>
                <a:cubicBezTo>
                  <a:pt x="101" y="877"/>
                  <a:pt x="101" y="877"/>
                  <a:pt x="101" y="877"/>
                </a:cubicBezTo>
                <a:cubicBezTo>
                  <a:pt x="124" y="857"/>
                  <a:pt x="124" y="857"/>
                  <a:pt x="124" y="857"/>
                </a:cubicBezTo>
                <a:cubicBezTo>
                  <a:pt x="124" y="853"/>
                  <a:pt x="124" y="853"/>
                  <a:pt x="124" y="853"/>
                </a:cubicBezTo>
                <a:cubicBezTo>
                  <a:pt x="142" y="839"/>
                  <a:pt x="142" y="839"/>
                  <a:pt x="142" y="839"/>
                </a:cubicBezTo>
                <a:cubicBezTo>
                  <a:pt x="141" y="835"/>
                  <a:pt x="141" y="835"/>
                  <a:pt x="141" y="835"/>
                </a:cubicBezTo>
                <a:cubicBezTo>
                  <a:pt x="145" y="836"/>
                  <a:pt x="145" y="836"/>
                  <a:pt x="145" y="836"/>
                </a:cubicBezTo>
                <a:cubicBezTo>
                  <a:pt x="150" y="830"/>
                  <a:pt x="150" y="830"/>
                  <a:pt x="150" y="830"/>
                </a:cubicBezTo>
                <a:cubicBezTo>
                  <a:pt x="146" y="828"/>
                  <a:pt x="146" y="828"/>
                  <a:pt x="146" y="828"/>
                </a:cubicBezTo>
                <a:cubicBezTo>
                  <a:pt x="161" y="817"/>
                  <a:pt x="161" y="817"/>
                  <a:pt x="161" y="817"/>
                </a:cubicBezTo>
                <a:cubicBezTo>
                  <a:pt x="156" y="810"/>
                  <a:pt x="156" y="810"/>
                  <a:pt x="156" y="810"/>
                </a:cubicBezTo>
                <a:cubicBezTo>
                  <a:pt x="159" y="812"/>
                  <a:pt x="159" y="812"/>
                  <a:pt x="159" y="812"/>
                </a:cubicBezTo>
                <a:cubicBezTo>
                  <a:pt x="167" y="821"/>
                  <a:pt x="167" y="821"/>
                  <a:pt x="167" y="821"/>
                </a:cubicBezTo>
                <a:cubicBezTo>
                  <a:pt x="180" y="817"/>
                  <a:pt x="180" y="817"/>
                  <a:pt x="180" y="817"/>
                </a:cubicBezTo>
                <a:cubicBezTo>
                  <a:pt x="181" y="805"/>
                  <a:pt x="181" y="805"/>
                  <a:pt x="181" y="805"/>
                </a:cubicBezTo>
                <a:cubicBezTo>
                  <a:pt x="184" y="808"/>
                  <a:pt x="184" y="808"/>
                  <a:pt x="184" y="808"/>
                </a:cubicBezTo>
                <a:cubicBezTo>
                  <a:pt x="188" y="806"/>
                  <a:pt x="188" y="806"/>
                  <a:pt x="188" y="806"/>
                </a:cubicBezTo>
                <a:cubicBezTo>
                  <a:pt x="186" y="803"/>
                  <a:pt x="186" y="803"/>
                  <a:pt x="186" y="803"/>
                </a:cubicBezTo>
                <a:cubicBezTo>
                  <a:pt x="189" y="803"/>
                  <a:pt x="189" y="803"/>
                  <a:pt x="189" y="803"/>
                </a:cubicBezTo>
                <a:cubicBezTo>
                  <a:pt x="188" y="791"/>
                  <a:pt x="188" y="791"/>
                  <a:pt x="188" y="791"/>
                </a:cubicBezTo>
                <a:cubicBezTo>
                  <a:pt x="182" y="789"/>
                  <a:pt x="182" y="789"/>
                  <a:pt x="182" y="789"/>
                </a:cubicBezTo>
                <a:cubicBezTo>
                  <a:pt x="179" y="782"/>
                  <a:pt x="179" y="782"/>
                  <a:pt x="179" y="782"/>
                </a:cubicBezTo>
                <a:cubicBezTo>
                  <a:pt x="183" y="785"/>
                  <a:pt x="183" y="785"/>
                  <a:pt x="183" y="785"/>
                </a:cubicBezTo>
                <a:cubicBezTo>
                  <a:pt x="183" y="776"/>
                  <a:pt x="183" y="776"/>
                  <a:pt x="183" y="776"/>
                </a:cubicBezTo>
                <a:cubicBezTo>
                  <a:pt x="178" y="771"/>
                  <a:pt x="178" y="771"/>
                  <a:pt x="178" y="771"/>
                </a:cubicBezTo>
                <a:cubicBezTo>
                  <a:pt x="181" y="770"/>
                  <a:pt x="181" y="770"/>
                  <a:pt x="181" y="770"/>
                </a:cubicBezTo>
                <a:cubicBezTo>
                  <a:pt x="186" y="773"/>
                  <a:pt x="186" y="773"/>
                  <a:pt x="186" y="773"/>
                </a:cubicBezTo>
                <a:cubicBezTo>
                  <a:pt x="186" y="785"/>
                  <a:pt x="186" y="785"/>
                  <a:pt x="186" y="785"/>
                </a:cubicBezTo>
                <a:cubicBezTo>
                  <a:pt x="186" y="785"/>
                  <a:pt x="191" y="784"/>
                  <a:pt x="192" y="781"/>
                </a:cubicBezTo>
                <a:cubicBezTo>
                  <a:pt x="192" y="776"/>
                  <a:pt x="189" y="773"/>
                  <a:pt x="189" y="773"/>
                </a:cubicBezTo>
                <a:cubicBezTo>
                  <a:pt x="189" y="773"/>
                  <a:pt x="189" y="767"/>
                  <a:pt x="190" y="762"/>
                </a:cubicBezTo>
                <a:cubicBezTo>
                  <a:pt x="190" y="758"/>
                  <a:pt x="197" y="759"/>
                  <a:pt x="199" y="762"/>
                </a:cubicBezTo>
                <a:cubicBezTo>
                  <a:pt x="200" y="765"/>
                  <a:pt x="197" y="769"/>
                  <a:pt x="197" y="769"/>
                </a:cubicBezTo>
                <a:cubicBezTo>
                  <a:pt x="195" y="764"/>
                  <a:pt x="195" y="764"/>
                  <a:pt x="195" y="764"/>
                </a:cubicBezTo>
                <a:cubicBezTo>
                  <a:pt x="193" y="769"/>
                  <a:pt x="193" y="769"/>
                  <a:pt x="193" y="769"/>
                </a:cubicBezTo>
                <a:cubicBezTo>
                  <a:pt x="194" y="776"/>
                  <a:pt x="194" y="776"/>
                  <a:pt x="194" y="776"/>
                </a:cubicBezTo>
                <a:cubicBezTo>
                  <a:pt x="194" y="788"/>
                  <a:pt x="194" y="788"/>
                  <a:pt x="194" y="788"/>
                </a:cubicBezTo>
                <a:cubicBezTo>
                  <a:pt x="192" y="789"/>
                  <a:pt x="192" y="789"/>
                  <a:pt x="192" y="789"/>
                </a:cubicBezTo>
                <a:cubicBezTo>
                  <a:pt x="195" y="800"/>
                  <a:pt x="195" y="800"/>
                  <a:pt x="195" y="800"/>
                </a:cubicBezTo>
                <a:cubicBezTo>
                  <a:pt x="198" y="798"/>
                  <a:pt x="198" y="798"/>
                  <a:pt x="198" y="798"/>
                </a:cubicBezTo>
                <a:cubicBezTo>
                  <a:pt x="199" y="809"/>
                  <a:pt x="199" y="809"/>
                  <a:pt x="199" y="809"/>
                </a:cubicBezTo>
                <a:cubicBezTo>
                  <a:pt x="208" y="810"/>
                  <a:pt x="208" y="810"/>
                  <a:pt x="208" y="810"/>
                </a:cubicBezTo>
                <a:cubicBezTo>
                  <a:pt x="211" y="808"/>
                  <a:pt x="211" y="808"/>
                  <a:pt x="211" y="808"/>
                </a:cubicBezTo>
                <a:cubicBezTo>
                  <a:pt x="212" y="814"/>
                  <a:pt x="212" y="814"/>
                  <a:pt x="212" y="814"/>
                </a:cubicBezTo>
                <a:cubicBezTo>
                  <a:pt x="212" y="814"/>
                  <a:pt x="220" y="809"/>
                  <a:pt x="221" y="814"/>
                </a:cubicBezTo>
                <a:cubicBezTo>
                  <a:pt x="222" y="819"/>
                  <a:pt x="219" y="828"/>
                  <a:pt x="223" y="828"/>
                </a:cubicBezTo>
                <a:cubicBezTo>
                  <a:pt x="227" y="828"/>
                  <a:pt x="228" y="822"/>
                  <a:pt x="230" y="815"/>
                </a:cubicBezTo>
                <a:cubicBezTo>
                  <a:pt x="232" y="808"/>
                  <a:pt x="236" y="800"/>
                  <a:pt x="236" y="800"/>
                </a:cubicBezTo>
                <a:cubicBezTo>
                  <a:pt x="236" y="800"/>
                  <a:pt x="227" y="782"/>
                  <a:pt x="230" y="780"/>
                </a:cubicBezTo>
                <a:cubicBezTo>
                  <a:pt x="232" y="776"/>
                  <a:pt x="238" y="777"/>
                  <a:pt x="238" y="773"/>
                </a:cubicBezTo>
                <a:cubicBezTo>
                  <a:pt x="239" y="768"/>
                  <a:pt x="232" y="767"/>
                  <a:pt x="237" y="764"/>
                </a:cubicBezTo>
                <a:cubicBezTo>
                  <a:pt x="241" y="760"/>
                  <a:pt x="252" y="766"/>
                  <a:pt x="256" y="754"/>
                </a:cubicBezTo>
                <a:cubicBezTo>
                  <a:pt x="259" y="741"/>
                  <a:pt x="255" y="738"/>
                  <a:pt x="256" y="734"/>
                </a:cubicBezTo>
                <a:cubicBezTo>
                  <a:pt x="257" y="729"/>
                  <a:pt x="265" y="733"/>
                  <a:pt x="262" y="725"/>
                </a:cubicBezTo>
                <a:cubicBezTo>
                  <a:pt x="260" y="718"/>
                  <a:pt x="254" y="704"/>
                  <a:pt x="254" y="704"/>
                </a:cubicBezTo>
                <a:cubicBezTo>
                  <a:pt x="252" y="695"/>
                  <a:pt x="252" y="695"/>
                  <a:pt x="252" y="695"/>
                </a:cubicBezTo>
                <a:cubicBezTo>
                  <a:pt x="247" y="689"/>
                  <a:pt x="247" y="689"/>
                  <a:pt x="247" y="689"/>
                </a:cubicBezTo>
                <a:cubicBezTo>
                  <a:pt x="256" y="686"/>
                  <a:pt x="256" y="686"/>
                  <a:pt x="256" y="686"/>
                </a:cubicBezTo>
                <a:cubicBezTo>
                  <a:pt x="256" y="686"/>
                  <a:pt x="264" y="692"/>
                  <a:pt x="266" y="680"/>
                </a:cubicBezTo>
                <a:cubicBezTo>
                  <a:pt x="270" y="668"/>
                  <a:pt x="269" y="664"/>
                  <a:pt x="265" y="660"/>
                </a:cubicBezTo>
                <a:cubicBezTo>
                  <a:pt x="261" y="657"/>
                  <a:pt x="256" y="654"/>
                  <a:pt x="256" y="654"/>
                </a:cubicBezTo>
                <a:cubicBezTo>
                  <a:pt x="246" y="644"/>
                  <a:pt x="246" y="644"/>
                  <a:pt x="246" y="644"/>
                </a:cubicBezTo>
                <a:cubicBezTo>
                  <a:pt x="252" y="609"/>
                  <a:pt x="252" y="609"/>
                  <a:pt x="252" y="609"/>
                </a:cubicBezTo>
                <a:cubicBezTo>
                  <a:pt x="244" y="586"/>
                  <a:pt x="244" y="586"/>
                  <a:pt x="244" y="586"/>
                </a:cubicBezTo>
                <a:cubicBezTo>
                  <a:pt x="247" y="578"/>
                  <a:pt x="247" y="578"/>
                  <a:pt x="247" y="578"/>
                </a:cubicBezTo>
                <a:cubicBezTo>
                  <a:pt x="244" y="567"/>
                  <a:pt x="244" y="567"/>
                  <a:pt x="244" y="567"/>
                </a:cubicBezTo>
                <a:cubicBezTo>
                  <a:pt x="248" y="561"/>
                  <a:pt x="248" y="561"/>
                  <a:pt x="248" y="561"/>
                </a:cubicBezTo>
                <a:cubicBezTo>
                  <a:pt x="241" y="542"/>
                  <a:pt x="241" y="542"/>
                  <a:pt x="241" y="542"/>
                </a:cubicBezTo>
                <a:cubicBezTo>
                  <a:pt x="249" y="531"/>
                  <a:pt x="249" y="531"/>
                  <a:pt x="249" y="531"/>
                </a:cubicBezTo>
                <a:cubicBezTo>
                  <a:pt x="246" y="522"/>
                  <a:pt x="246" y="522"/>
                  <a:pt x="246" y="522"/>
                </a:cubicBezTo>
                <a:cubicBezTo>
                  <a:pt x="246" y="522"/>
                  <a:pt x="258" y="494"/>
                  <a:pt x="270" y="491"/>
                </a:cubicBezTo>
                <a:cubicBezTo>
                  <a:pt x="280" y="488"/>
                  <a:pt x="300" y="494"/>
                  <a:pt x="300" y="494"/>
                </a:cubicBezTo>
                <a:cubicBezTo>
                  <a:pt x="305" y="482"/>
                  <a:pt x="305" y="482"/>
                  <a:pt x="305" y="482"/>
                </a:cubicBezTo>
                <a:cubicBezTo>
                  <a:pt x="304" y="467"/>
                  <a:pt x="304" y="467"/>
                  <a:pt x="304" y="467"/>
                </a:cubicBezTo>
                <a:cubicBezTo>
                  <a:pt x="290" y="457"/>
                  <a:pt x="290" y="457"/>
                  <a:pt x="290" y="457"/>
                </a:cubicBezTo>
                <a:cubicBezTo>
                  <a:pt x="309" y="425"/>
                  <a:pt x="309" y="425"/>
                  <a:pt x="309" y="425"/>
                </a:cubicBezTo>
                <a:cubicBezTo>
                  <a:pt x="310" y="415"/>
                  <a:pt x="310" y="415"/>
                  <a:pt x="310" y="415"/>
                </a:cubicBezTo>
                <a:cubicBezTo>
                  <a:pt x="314" y="410"/>
                  <a:pt x="314" y="410"/>
                  <a:pt x="314" y="410"/>
                </a:cubicBezTo>
                <a:cubicBezTo>
                  <a:pt x="313" y="390"/>
                  <a:pt x="313" y="390"/>
                  <a:pt x="313" y="390"/>
                </a:cubicBezTo>
                <a:cubicBezTo>
                  <a:pt x="315" y="378"/>
                  <a:pt x="315" y="378"/>
                  <a:pt x="315" y="378"/>
                </a:cubicBezTo>
                <a:cubicBezTo>
                  <a:pt x="311" y="358"/>
                  <a:pt x="311" y="358"/>
                  <a:pt x="311" y="358"/>
                </a:cubicBezTo>
                <a:cubicBezTo>
                  <a:pt x="324" y="356"/>
                  <a:pt x="324" y="356"/>
                  <a:pt x="324" y="356"/>
                </a:cubicBezTo>
                <a:cubicBezTo>
                  <a:pt x="337" y="346"/>
                  <a:pt x="337" y="346"/>
                  <a:pt x="337" y="346"/>
                </a:cubicBezTo>
                <a:cubicBezTo>
                  <a:pt x="334" y="333"/>
                  <a:pt x="334" y="333"/>
                  <a:pt x="334" y="333"/>
                </a:cubicBezTo>
                <a:cubicBezTo>
                  <a:pt x="334" y="333"/>
                  <a:pt x="339" y="332"/>
                  <a:pt x="341" y="326"/>
                </a:cubicBezTo>
                <a:cubicBezTo>
                  <a:pt x="343" y="319"/>
                  <a:pt x="341" y="314"/>
                  <a:pt x="347" y="308"/>
                </a:cubicBezTo>
                <a:cubicBezTo>
                  <a:pt x="355" y="300"/>
                  <a:pt x="361" y="298"/>
                  <a:pt x="359" y="292"/>
                </a:cubicBezTo>
                <a:cubicBezTo>
                  <a:pt x="358" y="284"/>
                  <a:pt x="351" y="273"/>
                  <a:pt x="351" y="273"/>
                </a:cubicBezTo>
                <a:cubicBezTo>
                  <a:pt x="351" y="266"/>
                  <a:pt x="351" y="266"/>
                  <a:pt x="351" y="266"/>
                </a:cubicBezTo>
                <a:cubicBezTo>
                  <a:pt x="351" y="266"/>
                  <a:pt x="359" y="268"/>
                  <a:pt x="360" y="263"/>
                </a:cubicBezTo>
                <a:cubicBezTo>
                  <a:pt x="360" y="258"/>
                  <a:pt x="364" y="241"/>
                  <a:pt x="364" y="241"/>
                </a:cubicBezTo>
                <a:cubicBezTo>
                  <a:pt x="378" y="226"/>
                  <a:pt x="378" y="226"/>
                  <a:pt x="378" y="226"/>
                </a:cubicBezTo>
                <a:cubicBezTo>
                  <a:pt x="394" y="234"/>
                  <a:pt x="394" y="234"/>
                  <a:pt x="394" y="234"/>
                </a:cubicBezTo>
                <a:cubicBezTo>
                  <a:pt x="394" y="234"/>
                  <a:pt x="397" y="223"/>
                  <a:pt x="399" y="218"/>
                </a:cubicBezTo>
                <a:cubicBezTo>
                  <a:pt x="400" y="213"/>
                  <a:pt x="397" y="198"/>
                  <a:pt x="397" y="198"/>
                </a:cubicBezTo>
                <a:cubicBezTo>
                  <a:pt x="405" y="193"/>
                  <a:pt x="405" y="193"/>
                  <a:pt x="405" y="193"/>
                </a:cubicBezTo>
                <a:cubicBezTo>
                  <a:pt x="409" y="198"/>
                  <a:pt x="409" y="198"/>
                  <a:pt x="409" y="198"/>
                </a:cubicBezTo>
                <a:cubicBezTo>
                  <a:pt x="421" y="195"/>
                  <a:pt x="421" y="195"/>
                  <a:pt x="421" y="195"/>
                </a:cubicBezTo>
                <a:cubicBezTo>
                  <a:pt x="443" y="205"/>
                  <a:pt x="443" y="205"/>
                  <a:pt x="443" y="205"/>
                </a:cubicBezTo>
                <a:cubicBezTo>
                  <a:pt x="450" y="195"/>
                  <a:pt x="450" y="195"/>
                  <a:pt x="450" y="195"/>
                </a:cubicBezTo>
                <a:cubicBezTo>
                  <a:pt x="442" y="191"/>
                  <a:pt x="442" y="191"/>
                  <a:pt x="442" y="191"/>
                </a:cubicBezTo>
                <a:cubicBezTo>
                  <a:pt x="442" y="191"/>
                  <a:pt x="450" y="182"/>
                  <a:pt x="449" y="174"/>
                </a:cubicBezTo>
                <a:cubicBezTo>
                  <a:pt x="448" y="168"/>
                  <a:pt x="441" y="159"/>
                  <a:pt x="441" y="159"/>
                </a:cubicBezTo>
                <a:cubicBezTo>
                  <a:pt x="453" y="157"/>
                  <a:pt x="453" y="157"/>
                  <a:pt x="453" y="157"/>
                </a:cubicBezTo>
                <a:cubicBezTo>
                  <a:pt x="455" y="154"/>
                  <a:pt x="455" y="154"/>
                  <a:pt x="455" y="154"/>
                </a:cubicBezTo>
                <a:cubicBezTo>
                  <a:pt x="455" y="154"/>
                  <a:pt x="464" y="159"/>
                  <a:pt x="466" y="157"/>
                </a:cubicBezTo>
                <a:cubicBezTo>
                  <a:pt x="467" y="155"/>
                  <a:pt x="459" y="148"/>
                  <a:pt x="465" y="144"/>
                </a:cubicBezTo>
                <a:cubicBezTo>
                  <a:pt x="469" y="139"/>
                  <a:pt x="478" y="142"/>
                  <a:pt x="478" y="142"/>
                </a:cubicBezTo>
                <a:cubicBezTo>
                  <a:pt x="478" y="142"/>
                  <a:pt x="485" y="152"/>
                  <a:pt x="490" y="157"/>
                </a:cubicBezTo>
                <a:cubicBezTo>
                  <a:pt x="497" y="163"/>
                  <a:pt x="499" y="172"/>
                  <a:pt x="499" y="172"/>
                </a:cubicBezTo>
                <a:cubicBezTo>
                  <a:pt x="504" y="171"/>
                  <a:pt x="504" y="171"/>
                  <a:pt x="504" y="171"/>
                </a:cubicBezTo>
                <a:cubicBezTo>
                  <a:pt x="515" y="171"/>
                  <a:pt x="515" y="171"/>
                  <a:pt x="515" y="171"/>
                </a:cubicBezTo>
                <a:cubicBezTo>
                  <a:pt x="522" y="175"/>
                  <a:pt x="522" y="175"/>
                  <a:pt x="522" y="175"/>
                </a:cubicBezTo>
                <a:cubicBezTo>
                  <a:pt x="531" y="169"/>
                  <a:pt x="531" y="169"/>
                  <a:pt x="531" y="169"/>
                </a:cubicBezTo>
                <a:cubicBezTo>
                  <a:pt x="531" y="169"/>
                  <a:pt x="533" y="161"/>
                  <a:pt x="539" y="161"/>
                </a:cubicBezTo>
                <a:cubicBezTo>
                  <a:pt x="544" y="161"/>
                  <a:pt x="546" y="166"/>
                  <a:pt x="546" y="166"/>
                </a:cubicBezTo>
                <a:cubicBezTo>
                  <a:pt x="558" y="167"/>
                  <a:pt x="558" y="167"/>
                  <a:pt x="558" y="167"/>
                </a:cubicBezTo>
                <a:cubicBezTo>
                  <a:pt x="565" y="174"/>
                  <a:pt x="565" y="174"/>
                  <a:pt x="565" y="174"/>
                </a:cubicBezTo>
                <a:cubicBezTo>
                  <a:pt x="565" y="174"/>
                  <a:pt x="567" y="161"/>
                  <a:pt x="570" y="157"/>
                </a:cubicBezTo>
                <a:cubicBezTo>
                  <a:pt x="572" y="154"/>
                  <a:pt x="575" y="150"/>
                  <a:pt x="575" y="144"/>
                </a:cubicBezTo>
                <a:cubicBezTo>
                  <a:pt x="574" y="139"/>
                  <a:pt x="572" y="130"/>
                  <a:pt x="572" y="130"/>
                </a:cubicBezTo>
                <a:cubicBezTo>
                  <a:pt x="574" y="97"/>
                  <a:pt x="574" y="97"/>
                  <a:pt x="574" y="97"/>
                </a:cubicBezTo>
                <a:cubicBezTo>
                  <a:pt x="577" y="93"/>
                  <a:pt x="577" y="93"/>
                  <a:pt x="577" y="93"/>
                </a:cubicBezTo>
                <a:cubicBezTo>
                  <a:pt x="577" y="93"/>
                  <a:pt x="576" y="81"/>
                  <a:pt x="582" y="79"/>
                </a:cubicBezTo>
                <a:cubicBezTo>
                  <a:pt x="588" y="76"/>
                  <a:pt x="595" y="78"/>
                  <a:pt x="595" y="78"/>
                </a:cubicBezTo>
                <a:cubicBezTo>
                  <a:pt x="595" y="78"/>
                  <a:pt x="604" y="66"/>
                  <a:pt x="610" y="65"/>
                </a:cubicBezTo>
                <a:cubicBezTo>
                  <a:pt x="616" y="64"/>
                  <a:pt x="625" y="77"/>
                  <a:pt x="625" y="77"/>
                </a:cubicBezTo>
                <a:cubicBezTo>
                  <a:pt x="648" y="80"/>
                  <a:pt x="648" y="80"/>
                  <a:pt x="648" y="80"/>
                </a:cubicBezTo>
                <a:cubicBezTo>
                  <a:pt x="655" y="91"/>
                  <a:pt x="655" y="91"/>
                  <a:pt x="655" y="91"/>
                </a:cubicBezTo>
                <a:cubicBezTo>
                  <a:pt x="655" y="91"/>
                  <a:pt x="647" y="105"/>
                  <a:pt x="647" y="110"/>
                </a:cubicBezTo>
                <a:cubicBezTo>
                  <a:pt x="647" y="116"/>
                  <a:pt x="650" y="121"/>
                  <a:pt x="650" y="121"/>
                </a:cubicBezTo>
                <a:cubicBezTo>
                  <a:pt x="650" y="121"/>
                  <a:pt x="654" y="125"/>
                  <a:pt x="656" y="123"/>
                </a:cubicBezTo>
                <a:cubicBezTo>
                  <a:pt x="659" y="121"/>
                  <a:pt x="658" y="107"/>
                  <a:pt x="658" y="107"/>
                </a:cubicBezTo>
                <a:cubicBezTo>
                  <a:pt x="658" y="107"/>
                  <a:pt x="655" y="108"/>
                  <a:pt x="656" y="105"/>
                </a:cubicBezTo>
                <a:cubicBezTo>
                  <a:pt x="657" y="102"/>
                  <a:pt x="661" y="102"/>
                  <a:pt x="663" y="100"/>
                </a:cubicBezTo>
                <a:cubicBezTo>
                  <a:pt x="666" y="98"/>
                  <a:pt x="665" y="93"/>
                  <a:pt x="666" y="93"/>
                </a:cubicBezTo>
                <a:cubicBezTo>
                  <a:pt x="668" y="92"/>
                  <a:pt x="674" y="94"/>
                  <a:pt x="674" y="90"/>
                </a:cubicBezTo>
                <a:cubicBezTo>
                  <a:pt x="674" y="85"/>
                  <a:pt x="669" y="78"/>
                  <a:pt x="669" y="78"/>
                </a:cubicBezTo>
                <a:cubicBezTo>
                  <a:pt x="669" y="78"/>
                  <a:pt x="673" y="78"/>
                  <a:pt x="675" y="79"/>
                </a:cubicBezTo>
                <a:cubicBezTo>
                  <a:pt x="678" y="79"/>
                  <a:pt x="685" y="87"/>
                  <a:pt x="687" y="80"/>
                </a:cubicBezTo>
                <a:cubicBezTo>
                  <a:pt x="690" y="74"/>
                  <a:pt x="685" y="71"/>
                  <a:pt x="685" y="71"/>
                </a:cubicBezTo>
                <a:close/>
                <a:moveTo>
                  <a:pt x="8" y="787"/>
                </a:moveTo>
                <a:cubicBezTo>
                  <a:pt x="8" y="787"/>
                  <a:pt x="7" y="793"/>
                  <a:pt x="8" y="794"/>
                </a:cubicBezTo>
                <a:cubicBezTo>
                  <a:pt x="9" y="796"/>
                  <a:pt x="6" y="800"/>
                  <a:pt x="6" y="800"/>
                </a:cubicBezTo>
                <a:cubicBezTo>
                  <a:pt x="9" y="800"/>
                  <a:pt x="9" y="800"/>
                  <a:pt x="9" y="800"/>
                </a:cubicBezTo>
                <a:cubicBezTo>
                  <a:pt x="11" y="798"/>
                  <a:pt x="11" y="798"/>
                  <a:pt x="11" y="798"/>
                </a:cubicBezTo>
                <a:cubicBezTo>
                  <a:pt x="11" y="792"/>
                  <a:pt x="11" y="792"/>
                  <a:pt x="11" y="792"/>
                </a:cubicBezTo>
                <a:cubicBezTo>
                  <a:pt x="10" y="785"/>
                  <a:pt x="10" y="785"/>
                  <a:pt x="10" y="785"/>
                </a:cubicBezTo>
                <a:lnTo>
                  <a:pt x="8" y="787"/>
                </a:lnTo>
                <a:close/>
                <a:moveTo>
                  <a:pt x="27" y="805"/>
                </a:moveTo>
                <a:cubicBezTo>
                  <a:pt x="18" y="803"/>
                  <a:pt x="18" y="803"/>
                  <a:pt x="18" y="803"/>
                </a:cubicBezTo>
                <a:cubicBezTo>
                  <a:pt x="26" y="808"/>
                  <a:pt x="26" y="808"/>
                  <a:pt x="26" y="808"/>
                </a:cubicBezTo>
                <a:lnTo>
                  <a:pt x="27" y="805"/>
                </a:lnTo>
                <a:close/>
                <a:moveTo>
                  <a:pt x="36" y="794"/>
                </a:moveTo>
                <a:cubicBezTo>
                  <a:pt x="32" y="794"/>
                  <a:pt x="32" y="794"/>
                  <a:pt x="32" y="794"/>
                </a:cubicBezTo>
                <a:cubicBezTo>
                  <a:pt x="30" y="799"/>
                  <a:pt x="30" y="799"/>
                  <a:pt x="30" y="799"/>
                </a:cubicBezTo>
                <a:cubicBezTo>
                  <a:pt x="38" y="798"/>
                  <a:pt x="38" y="798"/>
                  <a:pt x="38" y="798"/>
                </a:cubicBezTo>
                <a:lnTo>
                  <a:pt x="36" y="794"/>
                </a:lnTo>
                <a:close/>
                <a:moveTo>
                  <a:pt x="16" y="750"/>
                </a:moveTo>
                <a:cubicBezTo>
                  <a:pt x="16" y="753"/>
                  <a:pt x="16" y="753"/>
                  <a:pt x="16" y="753"/>
                </a:cubicBezTo>
                <a:cubicBezTo>
                  <a:pt x="14" y="754"/>
                  <a:pt x="14" y="754"/>
                  <a:pt x="14" y="754"/>
                </a:cubicBezTo>
                <a:cubicBezTo>
                  <a:pt x="14" y="754"/>
                  <a:pt x="16" y="762"/>
                  <a:pt x="20" y="762"/>
                </a:cubicBezTo>
                <a:cubicBezTo>
                  <a:pt x="26" y="762"/>
                  <a:pt x="22" y="753"/>
                  <a:pt x="22" y="753"/>
                </a:cubicBezTo>
                <a:cubicBezTo>
                  <a:pt x="17" y="750"/>
                  <a:pt x="17" y="750"/>
                  <a:pt x="17" y="750"/>
                </a:cubicBezTo>
                <a:lnTo>
                  <a:pt x="16" y="750"/>
                </a:lnTo>
                <a:close/>
                <a:moveTo>
                  <a:pt x="15" y="768"/>
                </a:moveTo>
                <a:cubicBezTo>
                  <a:pt x="17" y="766"/>
                  <a:pt x="17" y="766"/>
                  <a:pt x="17" y="766"/>
                </a:cubicBezTo>
                <a:cubicBezTo>
                  <a:pt x="15" y="762"/>
                  <a:pt x="15" y="762"/>
                  <a:pt x="15" y="762"/>
                </a:cubicBezTo>
                <a:cubicBezTo>
                  <a:pt x="15" y="758"/>
                  <a:pt x="15" y="758"/>
                  <a:pt x="15" y="758"/>
                </a:cubicBezTo>
                <a:cubicBezTo>
                  <a:pt x="11" y="756"/>
                  <a:pt x="11" y="756"/>
                  <a:pt x="11" y="756"/>
                </a:cubicBezTo>
                <a:cubicBezTo>
                  <a:pt x="11" y="757"/>
                  <a:pt x="11" y="757"/>
                  <a:pt x="11" y="757"/>
                </a:cubicBezTo>
                <a:cubicBezTo>
                  <a:pt x="11" y="757"/>
                  <a:pt x="10" y="758"/>
                  <a:pt x="9" y="760"/>
                </a:cubicBezTo>
                <a:cubicBezTo>
                  <a:pt x="8" y="762"/>
                  <a:pt x="12" y="764"/>
                  <a:pt x="12" y="764"/>
                </a:cubicBezTo>
                <a:cubicBezTo>
                  <a:pt x="9" y="767"/>
                  <a:pt x="9" y="767"/>
                  <a:pt x="9" y="767"/>
                </a:cubicBezTo>
                <a:cubicBezTo>
                  <a:pt x="9" y="773"/>
                  <a:pt x="9" y="773"/>
                  <a:pt x="9" y="773"/>
                </a:cubicBezTo>
                <a:cubicBezTo>
                  <a:pt x="13" y="772"/>
                  <a:pt x="13" y="772"/>
                  <a:pt x="13" y="772"/>
                </a:cubicBezTo>
                <a:cubicBezTo>
                  <a:pt x="10" y="767"/>
                  <a:pt x="10" y="767"/>
                  <a:pt x="10" y="767"/>
                </a:cubicBezTo>
                <a:cubicBezTo>
                  <a:pt x="14" y="764"/>
                  <a:pt x="14" y="764"/>
                  <a:pt x="14" y="764"/>
                </a:cubicBezTo>
                <a:cubicBezTo>
                  <a:pt x="15" y="764"/>
                  <a:pt x="15" y="764"/>
                  <a:pt x="15" y="764"/>
                </a:cubicBezTo>
                <a:cubicBezTo>
                  <a:pt x="14" y="766"/>
                  <a:pt x="14" y="766"/>
                  <a:pt x="14" y="766"/>
                </a:cubicBezTo>
                <a:lnTo>
                  <a:pt x="15" y="768"/>
                </a:lnTo>
                <a:close/>
                <a:moveTo>
                  <a:pt x="29" y="766"/>
                </a:moveTo>
                <a:cubicBezTo>
                  <a:pt x="33" y="764"/>
                  <a:pt x="33" y="764"/>
                  <a:pt x="33" y="764"/>
                </a:cubicBezTo>
                <a:cubicBezTo>
                  <a:pt x="27" y="759"/>
                  <a:pt x="27" y="759"/>
                  <a:pt x="27" y="759"/>
                </a:cubicBezTo>
                <a:cubicBezTo>
                  <a:pt x="25" y="761"/>
                  <a:pt x="25" y="761"/>
                  <a:pt x="25" y="761"/>
                </a:cubicBezTo>
                <a:lnTo>
                  <a:pt x="29" y="766"/>
                </a:lnTo>
                <a:close/>
                <a:moveTo>
                  <a:pt x="28" y="743"/>
                </a:moveTo>
                <a:cubicBezTo>
                  <a:pt x="23" y="744"/>
                  <a:pt x="23" y="744"/>
                  <a:pt x="23" y="744"/>
                </a:cubicBezTo>
                <a:cubicBezTo>
                  <a:pt x="23" y="747"/>
                  <a:pt x="23" y="747"/>
                  <a:pt x="23" y="747"/>
                </a:cubicBezTo>
                <a:cubicBezTo>
                  <a:pt x="20" y="749"/>
                  <a:pt x="20" y="749"/>
                  <a:pt x="20" y="749"/>
                </a:cubicBezTo>
                <a:cubicBezTo>
                  <a:pt x="23" y="751"/>
                  <a:pt x="23" y="751"/>
                  <a:pt x="23" y="751"/>
                </a:cubicBezTo>
                <a:cubicBezTo>
                  <a:pt x="25" y="754"/>
                  <a:pt x="25" y="754"/>
                  <a:pt x="25" y="754"/>
                </a:cubicBezTo>
                <a:cubicBezTo>
                  <a:pt x="27" y="754"/>
                  <a:pt x="27" y="754"/>
                  <a:pt x="27" y="754"/>
                </a:cubicBezTo>
                <a:cubicBezTo>
                  <a:pt x="27" y="751"/>
                  <a:pt x="27" y="751"/>
                  <a:pt x="27" y="751"/>
                </a:cubicBezTo>
                <a:cubicBezTo>
                  <a:pt x="29" y="749"/>
                  <a:pt x="29" y="749"/>
                  <a:pt x="29" y="749"/>
                </a:cubicBezTo>
                <a:lnTo>
                  <a:pt x="28" y="743"/>
                </a:lnTo>
                <a:close/>
                <a:moveTo>
                  <a:pt x="19" y="743"/>
                </a:moveTo>
                <a:cubicBezTo>
                  <a:pt x="16" y="746"/>
                  <a:pt x="19" y="747"/>
                  <a:pt x="20" y="746"/>
                </a:cubicBezTo>
                <a:cubicBezTo>
                  <a:pt x="23" y="744"/>
                  <a:pt x="22" y="740"/>
                  <a:pt x="19" y="743"/>
                </a:cubicBezTo>
                <a:close/>
                <a:moveTo>
                  <a:pt x="10" y="738"/>
                </a:moveTo>
                <a:cubicBezTo>
                  <a:pt x="11" y="740"/>
                  <a:pt x="11" y="740"/>
                  <a:pt x="11" y="740"/>
                </a:cubicBezTo>
                <a:cubicBezTo>
                  <a:pt x="12" y="740"/>
                  <a:pt x="12" y="740"/>
                  <a:pt x="12" y="740"/>
                </a:cubicBezTo>
                <a:cubicBezTo>
                  <a:pt x="14" y="743"/>
                  <a:pt x="14" y="743"/>
                  <a:pt x="14" y="743"/>
                </a:cubicBezTo>
                <a:cubicBezTo>
                  <a:pt x="12" y="745"/>
                  <a:pt x="12" y="745"/>
                  <a:pt x="12" y="745"/>
                </a:cubicBezTo>
                <a:cubicBezTo>
                  <a:pt x="15" y="746"/>
                  <a:pt x="15" y="746"/>
                  <a:pt x="15" y="746"/>
                </a:cubicBezTo>
                <a:cubicBezTo>
                  <a:pt x="16" y="742"/>
                  <a:pt x="16" y="742"/>
                  <a:pt x="16" y="742"/>
                </a:cubicBezTo>
                <a:cubicBezTo>
                  <a:pt x="12" y="737"/>
                  <a:pt x="12" y="737"/>
                  <a:pt x="12" y="737"/>
                </a:cubicBezTo>
                <a:lnTo>
                  <a:pt x="10" y="738"/>
                </a:lnTo>
                <a:close/>
                <a:moveTo>
                  <a:pt x="13" y="749"/>
                </a:moveTo>
                <a:cubicBezTo>
                  <a:pt x="11" y="746"/>
                  <a:pt x="11" y="746"/>
                  <a:pt x="11" y="746"/>
                </a:cubicBezTo>
                <a:cubicBezTo>
                  <a:pt x="8" y="749"/>
                  <a:pt x="8" y="749"/>
                  <a:pt x="8" y="749"/>
                </a:cubicBezTo>
                <a:cubicBezTo>
                  <a:pt x="9" y="751"/>
                  <a:pt x="9" y="751"/>
                  <a:pt x="9" y="751"/>
                </a:cubicBezTo>
                <a:lnTo>
                  <a:pt x="13" y="749"/>
                </a:lnTo>
                <a:close/>
                <a:moveTo>
                  <a:pt x="41" y="738"/>
                </a:moveTo>
                <a:cubicBezTo>
                  <a:pt x="39" y="740"/>
                  <a:pt x="39" y="740"/>
                  <a:pt x="39" y="740"/>
                </a:cubicBezTo>
                <a:cubicBezTo>
                  <a:pt x="40" y="744"/>
                  <a:pt x="40" y="744"/>
                  <a:pt x="40" y="744"/>
                </a:cubicBezTo>
                <a:cubicBezTo>
                  <a:pt x="43" y="741"/>
                  <a:pt x="43" y="741"/>
                  <a:pt x="43" y="741"/>
                </a:cubicBezTo>
                <a:lnTo>
                  <a:pt x="41" y="738"/>
                </a:lnTo>
                <a:close/>
                <a:moveTo>
                  <a:pt x="9" y="733"/>
                </a:moveTo>
                <a:cubicBezTo>
                  <a:pt x="11" y="734"/>
                  <a:pt x="13" y="734"/>
                  <a:pt x="13" y="734"/>
                </a:cubicBezTo>
                <a:cubicBezTo>
                  <a:pt x="11" y="729"/>
                  <a:pt x="11" y="729"/>
                  <a:pt x="11" y="729"/>
                </a:cubicBezTo>
                <a:cubicBezTo>
                  <a:pt x="13" y="727"/>
                  <a:pt x="13" y="727"/>
                  <a:pt x="13" y="727"/>
                </a:cubicBezTo>
                <a:cubicBezTo>
                  <a:pt x="10" y="719"/>
                  <a:pt x="10" y="719"/>
                  <a:pt x="10" y="719"/>
                </a:cubicBezTo>
                <a:cubicBezTo>
                  <a:pt x="9" y="722"/>
                  <a:pt x="9" y="722"/>
                  <a:pt x="9" y="722"/>
                </a:cubicBezTo>
                <a:cubicBezTo>
                  <a:pt x="11" y="726"/>
                  <a:pt x="11" y="726"/>
                  <a:pt x="11" y="726"/>
                </a:cubicBezTo>
                <a:cubicBezTo>
                  <a:pt x="7" y="727"/>
                  <a:pt x="7" y="727"/>
                  <a:pt x="7" y="727"/>
                </a:cubicBezTo>
                <a:cubicBezTo>
                  <a:pt x="7" y="727"/>
                  <a:pt x="7" y="731"/>
                  <a:pt x="9" y="733"/>
                </a:cubicBezTo>
                <a:close/>
                <a:moveTo>
                  <a:pt x="16" y="715"/>
                </a:moveTo>
                <a:cubicBezTo>
                  <a:pt x="10" y="711"/>
                  <a:pt x="10" y="711"/>
                  <a:pt x="10" y="711"/>
                </a:cubicBezTo>
                <a:cubicBezTo>
                  <a:pt x="9" y="712"/>
                  <a:pt x="9" y="712"/>
                  <a:pt x="9" y="712"/>
                </a:cubicBezTo>
                <a:cubicBezTo>
                  <a:pt x="12" y="714"/>
                  <a:pt x="12" y="714"/>
                  <a:pt x="12" y="714"/>
                </a:cubicBezTo>
                <a:cubicBezTo>
                  <a:pt x="12" y="718"/>
                  <a:pt x="12" y="718"/>
                  <a:pt x="12" y="718"/>
                </a:cubicBezTo>
                <a:cubicBezTo>
                  <a:pt x="14" y="721"/>
                  <a:pt x="14" y="721"/>
                  <a:pt x="14" y="721"/>
                </a:cubicBezTo>
                <a:cubicBezTo>
                  <a:pt x="17" y="721"/>
                  <a:pt x="17" y="721"/>
                  <a:pt x="17" y="721"/>
                </a:cubicBezTo>
                <a:lnTo>
                  <a:pt x="16" y="715"/>
                </a:lnTo>
                <a:close/>
                <a:moveTo>
                  <a:pt x="24" y="713"/>
                </a:moveTo>
                <a:cubicBezTo>
                  <a:pt x="28" y="719"/>
                  <a:pt x="28" y="719"/>
                  <a:pt x="28" y="719"/>
                </a:cubicBezTo>
                <a:cubicBezTo>
                  <a:pt x="32" y="717"/>
                  <a:pt x="32" y="717"/>
                  <a:pt x="32" y="717"/>
                </a:cubicBezTo>
                <a:cubicBezTo>
                  <a:pt x="34" y="706"/>
                  <a:pt x="34" y="706"/>
                  <a:pt x="34" y="706"/>
                </a:cubicBezTo>
                <a:cubicBezTo>
                  <a:pt x="33" y="705"/>
                  <a:pt x="33" y="705"/>
                  <a:pt x="33" y="705"/>
                </a:cubicBezTo>
                <a:cubicBezTo>
                  <a:pt x="29" y="710"/>
                  <a:pt x="29" y="710"/>
                  <a:pt x="29" y="710"/>
                </a:cubicBezTo>
                <a:cubicBezTo>
                  <a:pt x="29" y="710"/>
                  <a:pt x="28" y="710"/>
                  <a:pt x="26" y="711"/>
                </a:cubicBezTo>
                <a:cubicBezTo>
                  <a:pt x="24" y="711"/>
                  <a:pt x="24" y="713"/>
                  <a:pt x="24" y="713"/>
                </a:cubicBezTo>
                <a:close/>
                <a:moveTo>
                  <a:pt x="22" y="703"/>
                </a:moveTo>
                <a:cubicBezTo>
                  <a:pt x="13" y="694"/>
                  <a:pt x="13" y="694"/>
                  <a:pt x="13" y="694"/>
                </a:cubicBezTo>
                <a:cubicBezTo>
                  <a:pt x="12" y="695"/>
                  <a:pt x="12" y="695"/>
                  <a:pt x="12" y="695"/>
                </a:cubicBezTo>
                <a:cubicBezTo>
                  <a:pt x="18" y="703"/>
                  <a:pt x="18" y="703"/>
                  <a:pt x="18" y="703"/>
                </a:cubicBezTo>
                <a:cubicBezTo>
                  <a:pt x="17" y="705"/>
                  <a:pt x="17" y="705"/>
                  <a:pt x="17" y="705"/>
                </a:cubicBezTo>
                <a:cubicBezTo>
                  <a:pt x="15" y="704"/>
                  <a:pt x="15" y="704"/>
                  <a:pt x="15" y="704"/>
                </a:cubicBezTo>
                <a:cubicBezTo>
                  <a:pt x="20" y="711"/>
                  <a:pt x="20" y="711"/>
                  <a:pt x="20" y="711"/>
                </a:cubicBezTo>
                <a:cubicBezTo>
                  <a:pt x="23" y="711"/>
                  <a:pt x="25" y="708"/>
                  <a:pt x="25" y="708"/>
                </a:cubicBezTo>
                <a:cubicBezTo>
                  <a:pt x="23" y="705"/>
                  <a:pt x="23" y="705"/>
                  <a:pt x="23" y="705"/>
                </a:cubicBezTo>
                <a:lnTo>
                  <a:pt x="22" y="703"/>
                </a:lnTo>
                <a:close/>
                <a:moveTo>
                  <a:pt x="9" y="699"/>
                </a:moveTo>
                <a:cubicBezTo>
                  <a:pt x="8" y="699"/>
                  <a:pt x="8" y="699"/>
                  <a:pt x="8" y="699"/>
                </a:cubicBezTo>
                <a:cubicBezTo>
                  <a:pt x="8" y="699"/>
                  <a:pt x="10" y="703"/>
                  <a:pt x="11" y="704"/>
                </a:cubicBezTo>
                <a:cubicBezTo>
                  <a:pt x="12" y="705"/>
                  <a:pt x="14" y="707"/>
                  <a:pt x="14" y="707"/>
                </a:cubicBezTo>
                <a:cubicBezTo>
                  <a:pt x="14" y="707"/>
                  <a:pt x="15" y="705"/>
                  <a:pt x="13" y="703"/>
                </a:cubicBezTo>
                <a:cubicBezTo>
                  <a:pt x="12" y="701"/>
                  <a:pt x="9" y="699"/>
                  <a:pt x="9" y="699"/>
                </a:cubicBezTo>
                <a:close/>
                <a:moveTo>
                  <a:pt x="10" y="707"/>
                </a:moveTo>
                <a:cubicBezTo>
                  <a:pt x="9" y="707"/>
                  <a:pt x="10" y="709"/>
                  <a:pt x="11" y="710"/>
                </a:cubicBezTo>
                <a:cubicBezTo>
                  <a:pt x="12" y="710"/>
                  <a:pt x="16" y="712"/>
                  <a:pt x="16" y="712"/>
                </a:cubicBezTo>
                <a:cubicBezTo>
                  <a:pt x="16" y="710"/>
                  <a:pt x="16" y="710"/>
                  <a:pt x="16" y="710"/>
                </a:cubicBezTo>
                <a:cubicBezTo>
                  <a:pt x="16" y="710"/>
                  <a:pt x="11" y="707"/>
                  <a:pt x="10" y="707"/>
                </a:cubicBezTo>
                <a:close/>
                <a:moveTo>
                  <a:pt x="9" y="693"/>
                </a:moveTo>
                <a:cubicBezTo>
                  <a:pt x="7" y="695"/>
                  <a:pt x="7" y="695"/>
                  <a:pt x="7" y="695"/>
                </a:cubicBezTo>
                <a:cubicBezTo>
                  <a:pt x="11" y="698"/>
                  <a:pt x="11" y="698"/>
                  <a:pt x="11" y="698"/>
                </a:cubicBezTo>
                <a:lnTo>
                  <a:pt x="9" y="693"/>
                </a:lnTo>
                <a:close/>
                <a:moveTo>
                  <a:pt x="10" y="692"/>
                </a:moveTo>
                <a:cubicBezTo>
                  <a:pt x="9" y="687"/>
                  <a:pt x="9" y="687"/>
                  <a:pt x="9" y="687"/>
                </a:cubicBezTo>
                <a:cubicBezTo>
                  <a:pt x="7" y="689"/>
                  <a:pt x="7" y="689"/>
                  <a:pt x="7" y="689"/>
                </a:cubicBezTo>
                <a:lnTo>
                  <a:pt x="10" y="692"/>
                </a:lnTo>
                <a:close/>
                <a:moveTo>
                  <a:pt x="9" y="678"/>
                </a:moveTo>
                <a:cubicBezTo>
                  <a:pt x="11" y="676"/>
                  <a:pt x="11" y="676"/>
                  <a:pt x="11" y="676"/>
                </a:cubicBezTo>
                <a:cubicBezTo>
                  <a:pt x="12" y="678"/>
                  <a:pt x="12" y="678"/>
                  <a:pt x="12" y="678"/>
                </a:cubicBezTo>
                <a:cubicBezTo>
                  <a:pt x="12" y="678"/>
                  <a:pt x="15" y="676"/>
                  <a:pt x="15" y="674"/>
                </a:cubicBezTo>
                <a:cubicBezTo>
                  <a:pt x="15" y="671"/>
                  <a:pt x="12" y="670"/>
                  <a:pt x="12" y="670"/>
                </a:cubicBezTo>
                <a:cubicBezTo>
                  <a:pt x="10" y="671"/>
                  <a:pt x="10" y="671"/>
                  <a:pt x="10" y="671"/>
                </a:cubicBezTo>
                <a:cubicBezTo>
                  <a:pt x="10" y="671"/>
                  <a:pt x="8" y="675"/>
                  <a:pt x="9" y="678"/>
                </a:cubicBezTo>
                <a:close/>
                <a:moveTo>
                  <a:pt x="6" y="680"/>
                </a:moveTo>
                <a:cubicBezTo>
                  <a:pt x="7" y="680"/>
                  <a:pt x="7" y="680"/>
                  <a:pt x="7" y="680"/>
                </a:cubicBezTo>
                <a:cubicBezTo>
                  <a:pt x="8" y="676"/>
                  <a:pt x="8" y="676"/>
                  <a:pt x="8" y="676"/>
                </a:cubicBezTo>
                <a:cubicBezTo>
                  <a:pt x="7" y="676"/>
                  <a:pt x="7" y="676"/>
                  <a:pt x="7" y="676"/>
                </a:cubicBezTo>
                <a:lnTo>
                  <a:pt x="6" y="680"/>
                </a:lnTo>
                <a:close/>
                <a:moveTo>
                  <a:pt x="3" y="678"/>
                </a:moveTo>
                <a:cubicBezTo>
                  <a:pt x="0" y="678"/>
                  <a:pt x="1" y="681"/>
                  <a:pt x="2" y="681"/>
                </a:cubicBezTo>
                <a:cubicBezTo>
                  <a:pt x="4" y="682"/>
                  <a:pt x="7" y="677"/>
                  <a:pt x="3" y="678"/>
                </a:cubicBezTo>
                <a:close/>
                <a:moveTo>
                  <a:pt x="7" y="661"/>
                </a:moveTo>
                <a:cubicBezTo>
                  <a:pt x="3" y="661"/>
                  <a:pt x="4" y="663"/>
                  <a:pt x="6" y="663"/>
                </a:cubicBezTo>
                <a:cubicBezTo>
                  <a:pt x="9" y="663"/>
                  <a:pt x="10" y="662"/>
                  <a:pt x="7" y="661"/>
                </a:cubicBezTo>
                <a:close/>
                <a:moveTo>
                  <a:pt x="17" y="658"/>
                </a:moveTo>
                <a:cubicBezTo>
                  <a:pt x="14" y="657"/>
                  <a:pt x="14" y="657"/>
                  <a:pt x="14" y="657"/>
                </a:cubicBezTo>
                <a:cubicBezTo>
                  <a:pt x="11" y="660"/>
                  <a:pt x="11" y="660"/>
                  <a:pt x="11" y="660"/>
                </a:cubicBezTo>
                <a:cubicBezTo>
                  <a:pt x="13" y="662"/>
                  <a:pt x="13" y="662"/>
                  <a:pt x="13" y="662"/>
                </a:cubicBezTo>
                <a:lnTo>
                  <a:pt x="17" y="658"/>
                </a:lnTo>
                <a:close/>
                <a:moveTo>
                  <a:pt x="18" y="649"/>
                </a:moveTo>
                <a:cubicBezTo>
                  <a:pt x="14" y="646"/>
                  <a:pt x="14" y="646"/>
                  <a:pt x="14" y="646"/>
                </a:cubicBezTo>
                <a:cubicBezTo>
                  <a:pt x="15" y="650"/>
                  <a:pt x="15" y="650"/>
                  <a:pt x="15" y="650"/>
                </a:cubicBezTo>
                <a:lnTo>
                  <a:pt x="18" y="649"/>
                </a:lnTo>
                <a:close/>
                <a:moveTo>
                  <a:pt x="22" y="643"/>
                </a:moveTo>
                <a:cubicBezTo>
                  <a:pt x="17" y="645"/>
                  <a:pt x="17" y="645"/>
                  <a:pt x="17" y="645"/>
                </a:cubicBezTo>
                <a:cubicBezTo>
                  <a:pt x="22" y="647"/>
                  <a:pt x="22" y="647"/>
                  <a:pt x="22" y="647"/>
                </a:cubicBezTo>
                <a:lnTo>
                  <a:pt x="22" y="643"/>
                </a:lnTo>
                <a:close/>
                <a:moveTo>
                  <a:pt x="14" y="639"/>
                </a:moveTo>
                <a:cubicBezTo>
                  <a:pt x="14" y="635"/>
                  <a:pt x="11" y="635"/>
                  <a:pt x="12" y="638"/>
                </a:cubicBezTo>
                <a:cubicBezTo>
                  <a:pt x="12" y="641"/>
                  <a:pt x="14" y="641"/>
                  <a:pt x="14" y="639"/>
                </a:cubicBezTo>
                <a:close/>
                <a:moveTo>
                  <a:pt x="15" y="632"/>
                </a:moveTo>
                <a:cubicBezTo>
                  <a:pt x="24" y="629"/>
                  <a:pt x="24" y="629"/>
                  <a:pt x="24" y="629"/>
                </a:cubicBezTo>
                <a:cubicBezTo>
                  <a:pt x="25" y="626"/>
                  <a:pt x="25" y="626"/>
                  <a:pt x="25" y="626"/>
                </a:cubicBezTo>
                <a:cubicBezTo>
                  <a:pt x="19" y="626"/>
                  <a:pt x="19" y="626"/>
                  <a:pt x="19" y="626"/>
                </a:cubicBezTo>
                <a:cubicBezTo>
                  <a:pt x="15" y="623"/>
                  <a:pt x="15" y="623"/>
                  <a:pt x="15" y="623"/>
                </a:cubicBezTo>
                <a:cubicBezTo>
                  <a:pt x="15" y="626"/>
                  <a:pt x="15" y="626"/>
                  <a:pt x="15" y="626"/>
                </a:cubicBezTo>
                <a:cubicBezTo>
                  <a:pt x="12" y="627"/>
                  <a:pt x="12" y="627"/>
                  <a:pt x="12" y="627"/>
                </a:cubicBezTo>
                <a:cubicBezTo>
                  <a:pt x="16" y="628"/>
                  <a:pt x="16" y="628"/>
                  <a:pt x="16" y="628"/>
                </a:cubicBezTo>
                <a:lnTo>
                  <a:pt x="15" y="632"/>
                </a:lnTo>
                <a:close/>
                <a:moveTo>
                  <a:pt x="12" y="630"/>
                </a:moveTo>
                <a:cubicBezTo>
                  <a:pt x="13" y="632"/>
                  <a:pt x="13" y="632"/>
                  <a:pt x="13" y="632"/>
                </a:cubicBezTo>
                <a:cubicBezTo>
                  <a:pt x="14" y="633"/>
                  <a:pt x="14" y="633"/>
                  <a:pt x="14" y="633"/>
                </a:cubicBezTo>
                <a:cubicBezTo>
                  <a:pt x="14" y="629"/>
                  <a:pt x="14" y="629"/>
                  <a:pt x="14" y="629"/>
                </a:cubicBezTo>
                <a:lnTo>
                  <a:pt x="12" y="630"/>
                </a:lnTo>
                <a:close/>
                <a:moveTo>
                  <a:pt x="20" y="618"/>
                </a:moveTo>
                <a:cubicBezTo>
                  <a:pt x="22" y="619"/>
                  <a:pt x="22" y="623"/>
                  <a:pt x="22" y="623"/>
                </a:cubicBezTo>
                <a:cubicBezTo>
                  <a:pt x="25" y="623"/>
                  <a:pt x="25" y="623"/>
                  <a:pt x="25" y="623"/>
                </a:cubicBezTo>
                <a:cubicBezTo>
                  <a:pt x="25" y="616"/>
                  <a:pt x="25" y="616"/>
                  <a:pt x="25" y="616"/>
                </a:cubicBezTo>
                <a:cubicBezTo>
                  <a:pt x="20" y="615"/>
                  <a:pt x="20" y="615"/>
                  <a:pt x="20" y="615"/>
                </a:cubicBezTo>
                <a:cubicBezTo>
                  <a:pt x="20" y="615"/>
                  <a:pt x="18" y="617"/>
                  <a:pt x="20" y="618"/>
                </a:cubicBezTo>
                <a:close/>
                <a:moveTo>
                  <a:pt x="36" y="604"/>
                </a:moveTo>
                <a:cubicBezTo>
                  <a:pt x="36" y="601"/>
                  <a:pt x="36" y="601"/>
                  <a:pt x="36" y="601"/>
                </a:cubicBezTo>
                <a:cubicBezTo>
                  <a:pt x="34" y="602"/>
                  <a:pt x="34" y="602"/>
                  <a:pt x="34" y="602"/>
                </a:cubicBezTo>
                <a:cubicBezTo>
                  <a:pt x="34" y="604"/>
                  <a:pt x="34" y="604"/>
                  <a:pt x="34" y="604"/>
                </a:cubicBezTo>
                <a:lnTo>
                  <a:pt x="36" y="604"/>
                </a:lnTo>
                <a:close/>
                <a:moveTo>
                  <a:pt x="45" y="607"/>
                </a:moveTo>
                <a:cubicBezTo>
                  <a:pt x="48" y="605"/>
                  <a:pt x="48" y="601"/>
                  <a:pt x="44" y="600"/>
                </a:cubicBezTo>
                <a:cubicBezTo>
                  <a:pt x="40" y="598"/>
                  <a:pt x="40" y="603"/>
                  <a:pt x="40" y="603"/>
                </a:cubicBezTo>
                <a:cubicBezTo>
                  <a:pt x="39" y="604"/>
                  <a:pt x="39" y="604"/>
                  <a:pt x="39" y="604"/>
                </a:cubicBezTo>
                <a:cubicBezTo>
                  <a:pt x="39" y="607"/>
                  <a:pt x="42" y="608"/>
                  <a:pt x="45" y="607"/>
                </a:cubicBezTo>
                <a:close/>
                <a:moveTo>
                  <a:pt x="42" y="598"/>
                </a:moveTo>
                <a:cubicBezTo>
                  <a:pt x="45" y="598"/>
                  <a:pt x="45" y="598"/>
                  <a:pt x="45" y="598"/>
                </a:cubicBezTo>
                <a:cubicBezTo>
                  <a:pt x="46" y="596"/>
                  <a:pt x="46" y="596"/>
                  <a:pt x="46" y="596"/>
                </a:cubicBezTo>
                <a:cubicBezTo>
                  <a:pt x="43" y="593"/>
                  <a:pt x="43" y="593"/>
                  <a:pt x="43" y="593"/>
                </a:cubicBezTo>
                <a:cubicBezTo>
                  <a:pt x="41" y="593"/>
                  <a:pt x="41" y="593"/>
                  <a:pt x="41" y="593"/>
                </a:cubicBezTo>
                <a:cubicBezTo>
                  <a:pt x="42" y="596"/>
                  <a:pt x="42" y="596"/>
                  <a:pt x="42" y="596"/>
                </a:cubicBezTo>
                <a:lnTo>
                  <a:pt x="42" y="598"/>
                </a:lnTo>
                <a:close/>
                <a:moveTo>
                  <a:pt x="53" y="593"/>
                </a:moveTo>
                <a:cubicBezTo>
                  <a:pt x="49" y="594"/>
                  <a:pt x="49" y="594"/>
                  <a:pt x="49" y="594"/>
                </a:cubicBezTo>
                <a:cubicBezTo>
                  <a:pt x="49" y="603"/>
                  <a:pt x="49" y="603"/>
                  <a:pt x="49" y="603"/>
                </a:cubicBezTo>
                <a:cubicBezTo>
                  <a:pt x="57" y="598"/>
                  <a:pt x="57" y="598"/>
                  <a:pt x="57" y="598"/>
                </a:cubicBezTo>
                <a:lnTo>
                  <a:pt x="53" y="593"/>
                </a:lnTo>
                <a:close/>
                <a:moveTo>
                  <a:pt x="57" y="593"/>
                </a:moveTo>
                <a:cubicBezTo>
                  <a:pt x="60" y="596"/>
                  <a:pt x="60" y="596"/>
                  <a:pt x="60" y="596"/>
                </a:cubicBezTo>
                <a:cubicBezTo>
                  <a:pt x="65" y="594"/>
                  <a:pt x="65" y="594"/>
                  <a:pt x="65" y="594"/>
                </a:cubicBezTo>
                <a:cubicBezTo>
                  <a:pt x="61" y="592"/>
                  <a:pt x="61" y="592"/>
                  <a:pt x="61" y="592"/>
                </a:cubicBezTo>
                <a:lnTo>
                  <a:pt x="57" y="593"/>
                </a:lnTo>
                <a:close/>
                <a:moveTo>
                  <a:pt x="55" y="587"/>
                </a:moveTo>
                <a:cubicBezTo>
                  <a:pt x="51" y="591"/>
                  <a:pt x="51" y="591"/>
                  <a:pt x="51" y="591"/>
                </a:cubicBezTo>
                <a:cubicBezTo>
                  <a:pt x="58" y="591"/>
                  <a:pt x="58" y="591"/>
                  <a:pt x="58" y="591"/>
                </a:cubicBezTo>
                <a:lnTo>
                  <a:pt x="55" y="587"/>
                </a:lnTo>
                <a:close/>
                <a:moveTo>
                  <a:pt x="57" y="586"/>
                </a:moveTo>
                <a:cubicBezTo>
                  <a:pt x="59" y="586"/>
                  <a:pt x="61" y="581"/>
                  <a:pt x="58" y="582"/>
                </a:cubicBezTo>
                <a:cubicBezTo>
                  <a:pt x="55" y="583"/>
                  <a:pt x="56" y="586"/>
                  <a:pt x="57" y="586"/>
                </a:cubicBezTo>
                <a:close/>
                <a:moveTo>
                  <a:pt x="63" y="580"/>
                </a:moveTo>
                <a:cubicBezTo>
                  <a:pt x="59" y="579"/>
                  <a:pt x="59" y="579"/>
                  <a:pt x="59" y="579"/>
                </a:cubicBezTo>
                <a:cubicBezTo>
                  <a:pt x="62" y="582"/>
                  <a:pt x="62" y="582"/>
                  <a:pt x="62" y="582"/>
                </a:cubicBezTo>
                <a:lnTo>
                  <a:pt x="63" y="580"/>
                </a:lnTo>
                <a:close/>
                <a:moveTo>
                  <a:pt x="63" y="577"/>
                </a:moveTo>
                <a:cubicBezTo>
                  <a:pt x="62" y="578"/>
                  <a:pt x="62" y="578"/>
                  <a:pt x="62" y="578"/>
                </a:cubicBezTo>
                <a:cubicBezTo>
                  <a:pt x="65" y="580"/>
                  <a:pt x="65" y="580"/>
                  <a:pt x="65" y="580"/>
                </a:cubicBezTo>
                <a:lnTo>
                  <a:pt x="63" y="577"/>
                </a:lnTo>
                <a:close/>
                <a:moveTo>
                  <a:pt x="71" y="575"/>
                </a:moveTo>
                <a:cubicBezTo>
                  <a:pt x="71" y="571"/>
                  <a:pt x="71" y="571"/>
                  <a:pt x="71" y="571"/>
                </a:cubicBezTo>
                <a:cubicBezTo>
                  <a:pt x="69" y="571"/>
                  <a:pt x="69" y="571"/>
                  <a:pt x="69" y="571"/>
                </a:cubicBezTo>
                <a:cubicBezTo>
                  <a:pt x="69" y="575"/>
                  <a:pt x="69" y="575"/>
                  <a:pt x="69" y="575"/>
                </a:cubicBezTo>
                <a:lnTo>
                  <a:pt x="71" y="575"/>
                </a:lnTo>
                <a:close/>
                <a:moveTo>
                  <a:pt x="80" y="578"/>
                </a:moveTo>
                <a:cubicBezTo>
                  <a:pt x="85" y="576"/>
                  <a:pt x="85" y="575"/>
                  <a:pt x="82" y="575"/>
                </a:cubicBezTo>
                <a:cubicBezTo>
                  <a:pt x="78" y="573"/>
                  <a:pt x="77" y="576"/>
                  <a:pt x="77" y="577"/>
                </a:cubicBezTo>
                <a:cubicBezTo>
                  <a:pt x="77" y="578"/>
                  <a:pt x="80" y="578"/>
                  <a:pt x="80" y="578"/>
                </a:cubicBezTo>
                <a:close/>
                <a:moveTo>
                  <a:pt x="87" y="568"/>
                </a:moveTo>
                <a:cubicBezTo>
                  <a:pt x="82" y="567"/>
                  <a:pt x="82" y="567"/>
                  <a:pt x="82" y="567"/>
                </a:cubicBezTo>
                <a:cubicBezTo>
                  <a:pt x="80" y="568"/>
                  <a:pt x="80" y="568"/>
                  <a:pt x="80" y="568"/>
                </a:cubicBezTo>
                <a:cubicBezTo>
                  <a:pt x="83" y="571"/>
                  <a:pt x="83" y="571"/>
                  <a:pt x="83" y="571"/>
                </a:cubicBezTo>
                <a:lnTo>
                  <a:pt x="87" y="568"/>
                </a:lnTo>
                <a:close/>
                <a:moveTo>
                  <a:pt x="110" y="557"/>
                </a:moveTo>
                <a:cubicBezTo>
                  <a:pt x="109" y="551"/>
                  <a:pt x="109" y="551"/>
                  <a:pt x="109" y="551"/>
                </a:cubicBezTo>
                <a:cubicBezTo>
                  <a:pt x="106" y="551"/>
                  <a:pt x="106" y="551"/>
                  <a:pt x="106" y="551"/>
                </a:cubicBezTo>
                <a:cubicBezTo>
                  <a:pt x="107" y="554"/>
                  <a:pt x="107" y="554"/>
                  <a:pt x="107" y="554"/>
                </a:cubicBezTo>
                <a:cubicBezTo>
                  <a:pt x="104" y="554"/>
                  <a:pt x="104" y="554"/>
                  <a:pt x="104" y="554"/>
                </a:cubicBezTo>
                <a:cubicBezTo>
                  <a:pt x="100" y="558"/>
                  <a:pt x="100" y="558"/>
                  <a:pt x="100" y="558"/>
                </a:cubicBezTo>
                <a:cubicBezTo>
                  <a:pt x="105" y="562"/>
                  <a:pt x="105" y="562"/>
                  <a:pt x="105" y="562"/>
                </a:cubicBezTo>
                <a:lnTo>
                  <a:pt x="110" y="557"/>
                </a:lnTo>
                <a:close/>
                <a:moveTo>
                  <a:pt x="116" y="555"/>
                </a:moveTo>
                <a:cubicBezTo>
                  <a:pt x="116" y="552"/>
                  <a:pt x="116" y="552"/>
                  <a:pt x="116" y="552"/>
                </a:cubicBezTo>
                <a:cubicBezTo>
                  <a:pt x="111" y="553"/>
                  <a:pt x="111" y="553"/>
                  <a:pt x="111" y="553"/>
                </a:cubicBezTo>
                <a:cubicBezTo>
                  <a:pt x="112" y="557"/>
                  <a:pt x="112" y="557"/>
                  <a:pt x="112" y="557"/>
                </a:cubicBezTo>
                <a:lnTo>
                  <a:pt x="116" y="555"/>
                </a:lnTo>
                <a:close/>
                <a:moveTo>
                  <a:pt x="113" y="548"/>
                </a:moveTo>
                <a:cubicBezTo>
                  <a:pt x="111" y="552"/>
                  <a:pt x="111" y="552"/>
                  <a:pt x="111" y="552"/>
                </a:cubicBezTo>
                <a:cubicBezTo>
                  <a:pt x="115" y="551"/>
                  <a:pt x="115" y="551"/>
                  <a:pt x="115" y="551"/>
                </a:cubicBezTo>
                <a:lnTo>
                  <a:pt x="113" y="548"/>
                </a:lnTo>
                <a:close/>
                <a:moveTo>
                  <a:pt x="124" y="545"/>
                </a:moveTo>
                <a:cubicBezTo>
                  <a:pt x="117" y="545"/>
                  <a:pt x="121" y="549"/>
                  <a:pt x="123" y="549"/>
                </a:cubicBezTo>
                <a:cubicBezTo>
                  <a:pt x="126" y="550"/>
                  <a:pt x="130" y="545"/>
                  <a:pt x="124" y="545"/>
                </a:cubicBezTo>
                <a:close/>
                <a:moveTo>
                  <a:pt x="135" y="547"/>
                </a:moveTo>
                <a:cubicBezTo>
                  <a:pt x="133" y="542"/>
                  <a:pt x="133" y="542"/>
                  <a:pt x="133" y="542"/>
                </a:cubicBezTo>
                <a:cubicBezTo>
                  <a:pt x="132" y="544"/>
                  <a:pt x="132" y="544"/>
                  <a:pt x="132" y="544"/>
                </a:cubicBezTo>
                <a:cubicBezTo>
                  <a:pt x="129" y="541"/>
                  <a:pt x="129" y="541"/>
                  <a:pt x="129" y="541"/>
                </a:cubicBezTo>
                <a:cubicBezTo>
                  <a:pt x="127" y="542"/>
                  <a:pt x="127" y="542"/>
                  <a:pt x="127" y="542"/>
                </a:cubicBezTo>
                <a:cubicBezTo>
                  <a:pt x="132" y="549"/>
                  <a:pt x="132" y="549"/>
                  <a:pt x="132" y="549"/>
                </a:cubicBezTo>
                <a:lnTo>
                  <a:pt x="135" y="547"/>
                </a:lnTo>
                <a:close/>
                <a:moveTo>
                  <a:pt x="118" y="535"/>
                </a:moveTo>
                <a:cubicBezTo>
                  <a:pt x="123" y="537"/>
                  <a:pt x="123" y="537"/>
                  <a:pt x="123" y="537"/>
                </a:cubicBezTo>
                <a:cubicBezTo>
                  <a:pt x="127" y="536"/>
                  <a:pt x="127" y="536"/>
                  <a:pt x="127" y="536"/>
                </a:cubicBezTo>
                <a:cubicBezTo>
                  <a:pt x="127" y="536"/>
                  <a:pt x="127" y="529"/>
                  <a:pt x="123" y="530"/>
                </a:cubicBezTo>
                <a:cubicBezTo>
                  <a:pt x="117" y="530"/>
                  <a:pt x="115" y="531"/>
                  <a:pt x="115" y="531"/>
                </a:cubicBezTo>
                <a:cubicBezTo>
                  <a:pt x="116" y="535"/>
                  <a:pt x="116" y="535"/>
                  <a:pt x="116" y="535"/>
                </a:cubicBezTo>
                <a:lnTo>
                  <a:pt x="118" y="535"/>
                </a:lnTo>
                <a:close/>
                <a:moveTo>
                  <a:pt x="138" y="522"/>
                </a:moveTo>
                <a:cubicBezTo>
                  <a:pt x="138" y="522"/>
                  <a:pt x="131" y="524"/>
                  <a:pt x="131" y="528"/>
                </a:cubicBezTo>
                <a:cubicBezTo>
                  <a:pt x="131" y="533"/>
                  <a:pt x="138" y="530"/>
                  <a:pt x="145" y="529"/>
                </a:cubicBezTo>
                <a:cubicBezTo>
                  <a:pt x="154" y="526"/>
                  <a:pt x="158" y="523"/>
                  <a:pt x="156" y="522"/>
                </a:cubicBezTo>
                <a:cubicBezTo>
                  <a:pt x="154" y="521"/>
                  <a:pt x="150" y="521"/>
                  <a:pt x="150" y="521"/>
                </a:cubicBezTo>
                <a:cubicBezTo>
                  <a:pt x="150" y="518"/>
                  <a:pt x="150" y="518"/>
                  <a:pt x="150" y="518"/>
                </a:cubicBezTo>
                <a:cubicBezTo>
                  <a:pt x="150" y="518"/>
                  <a:pt x="147" y="518"/>
                  <a:pt x="143" y="519"/>
                </a:cubicBezTo>
                <a:cubicBezTo>
                  <a:pt x="139" y="519"/>
                  <a:pt x="138" y="522"/>
                  <a:pt x="138" y="522"/>
                </a:cubicBezTo>
                <a:close/>
                <a:moveTo>
                  <a:pt x="139" y="516"/>
                </a:moveTo>
                <a:cubicBezTo>
                  <a:pt x="147" y="514"/>
                  <a:pt x="147" y="514"/>
                  <a:pt x="147" y="514"/>
                </a:cubicBezTo>
                <a:cubicBezTo>
                  <a:pt x="146" y="508"/>
                  <a:pt x="146" y="508"/>
                  <a:pt x="146" y="508"/>
                </a:cubicBezTo>
                <a:cubicBezTo>
                  <a:pt x="146" y="508"/>
                  <a:pt x="142" y="513"/>
                  <a:pt x="139" y="513"/>
                </a:cubicBezTo>
                <a:cubicBezTo>
                  <a:pt x="137" y="514"/>
                  <a:pt x="131" y="515"/>
                  <a:pt x="131" y="515"/>
                </a:cubicBezTo>
                <a:cubicBezTo>
                  <a:pt x="132" y="516"/>
                  <a:pt x="132" y="516"/>
                  <a:pt x="132" y="516"/>
                </a:cubicBezTo>
                <a:lnTo>
                  <a:pt x="139" y="516"/>
                </a:lnTo>
                <a:close/>
                <a:moveTo>
                  <a:pt x="159" y="517"/>
                </a:moveTo>
                <a:cubicBezTo>
                  <a:pt x="154" y="518"/>
                  <a:pt x="154" y="518"/>
                  <a:pt x="154" y="518"/>
                </a:cubicBezTo>
                <a:cubicBezTo>
                  <a:pt x="153" y="519"/>
                  <a:pt x="153" y="519"/>
                  <a:pt x="153" y="519"/>
                </a:cubicBezTo>
                <a:cubicBezTo>
                  <a:pt x="159" y="519"/>
                  <a:pt x="159" y="519"/>
                  <a:pt x="159" y="519"/>
                </a:cubicBezTo>
                <a:lnTo>
                  <a:pt x="159" y="517"/>
                </a:lnTo>
                <a:close/>
                <a:moveTo>
                  <a:pt x="162" y="515"/>
                </a:moveTo>
                <a:cubicBezTo>
                  <a:pt x="162" y="521"/>
                  <a:pt x="162" y="521"/>
                  <a:pt x="162" y="521"/>
                </a:cubicBezTo>
                <a:cubicBezTo>
                  <a:pt x="166" y="519"/>
                  <a:pt x="166" y="519"/>
                  <a:pt x="166" y="519"/>
                </a:cubicBezTo>
                <a:lnTo>
                  <a:pt x="162" y="515"/>
                </a:lnTo>
                <a:close/>
                <a:moveTo>
                  <a:pt x="235" y="425"/>
                </a:moveTo>
                <a:cubicBezTo>
                  <a:pt x="235" y="425"/>
                  <a:pt x="232" y="424"/>
                  <a:pt x="230" y="425"/>
                </a:cubicBezTo>
                <a:cubicBezTo>
                  <a:pt x="227" y="427"/>
                  <a:pt x="229" y="430"/>
                  <a:pt x="229" y="430"/>
                </a:cubicBezTo>
                <a:lnTo>
                  <a:pt x="235" y="425"/>
                </a:lnTo>
                <a:close/>
                <a:moveTo>
                  <a:pt x="215" y="439"/>
                </a:moveTo>
                <a:cubicBezTo>
                  <a:pt x="216" y="439"/>
                  <a:pt x="214" y="441"/>
                  <a:pt x="214" y="441"/>
                </a:cubicBezTo>
                <a:cubicBezTo>
                  <a:pt x="216" y="443"/>
                  <a:pt x="216" y="443"/>
                  <a:pt x="216" y="443"/>
                </a:cubicBezTo>
                <a:cubicBezTo>
                  <a:pt x="222" y="439"/>
                  <a:pt x="222" y="439"/>
                  <a:pt x="222" y="439"/>
                </a:cubicBezTo>
                <a:cubicBezTo>
                  <a:pt x="222" y="439"/>
                  <a:pt x="220" y="434"/>
                  <a:pt x="214" y="435"/>
                </a:cubicBezTo>
                <a:cubicBezTo>
                  <a:pt x="210" y="436"/>
                  <a:pt x="207" y="440"/>
                  <a:pt x="207" y="440"/>
                </a:cubicBezTo>
                <a:cubicBezTo>
                  <a:pt x="210" y="442"/>
                  <a:pt x="210" y="442"/>
                  <a:pt x="210" y="442"/>
                </a:cubicBezTo>
                <a:cubicBezTo>
                  <a:pt x="210" y="442"/>
                  <a:pt x="214" y="438"/>
                  <a:pt x="215" y="439"/>
                </a:cubicBezTo>
                <a:close/>
                <a:moveTo>
                  <a:pt x="239" y="396"/>
                </a:moveTo>
                <a:cubicBezTo>
                  <a:pt x="244" y="390"/>
                  <a:pt x="244" y="390"/>
                  <a:pt x="244" y="390"/>
                </a:cubicBezTo>
                <a:cubicBezTo>
                  <a:pt x="242" y="387"/>
                  <a:pt x="242" y="387"/>
                  <a:pt x="242" y="387"/>
                </a:cubicBezTo>
                <a:cubicBezTo>
                  <a:pt x="242" y="387"/>
                  <a:pt x="236" y="386"/>
                  <a:pt x="237" y="391"/>
                </a:cubicBezTo>
                <a:cubicBezTo>
                  <a:pt x="237" y="396"/>
                  <a:pt x="239" y="396"/>
                  <a:pt x="239" y="396"/>
                </a:cubicBezTo>
                <a:close/>
                <a:moveTo>
                  <a:pt x="242" y="408"/>
                </a:moveTo>
                <a:cubicBezTo>
                  <a:pt x="244" y="408"/>
                  <a:pt x="244" y="408"/>
                  <a:pt x="244" y="408"/>
                </a:cubicBezTo>
                <a:cubicBezTo>
                  <a:pt x="245" y="406"/>
                  <a:pt x="245" y="406"/>
                  <a:pt x="245" y="406"/>
                </a:cubicBezTo>
                <a:cubicBezTo>
                  <a:pt x="244" y="402"/>
                  <a:pt x="244" y="402"/>
                  <a:pt x="244" y="402"/>
                </a:cubicBezTo>
                <a:lnTo>
                  <a:pt x="242" y="408"/>
                </a:lnTo>
                <a:close/>
                <a:moveTo>
                  <a:pt x="259" y="367"/>
                </a:moveTo>
                <a:cubicBezTo>
                  <a:pt x="259" y="367"/>
                  <a:pt x="254" y="371"/>
                  <a:pt x="253" y="373"/>
                </a:cubicBezTo>
                <a:cubicBezTo>
                  <a:pt x="252" y="374"/>
                  <a:pt x="255" y="378"/>
                  <a:pt x="255" y="378"/>
                </a:cubicBezTo>
                <a:cubicBezTo>
                  <a:pt x="260" y="373"/>
                  <a:pt x="260" y="373"/>
                  <a:pt x="260" y="373"/>
                </a:cubicBezTo>
                <a:cubicBezTo>
                  <a:pt x="265" y="370"/>
                  <a:pt x="265" y="370"/>
                  <a:pt x="265" y="370"/>
                </a:cubicBezTo>
                <a:cubicBezTo>
                  <a:pt x="266" y="367"/>
                  <a:pt x="266" y="367"/>
                  <a:pt x="266" y="367"/>
                </a:cubicBezTo>
                <a:cubicBezTo>
                  <a:pt x="260" y="370"/>
                  <a:pt x="260" y="370"/>
                  <a:pt x="260" y="370"/>
                </a:cubicBezTo>
                <a:lnTo>
                  <a:pt x="259" y="367"/>
                </a:lnTo>
                <a:close/>
                <a:moveTo>
                  <a:pt x="253" y="366"/>
                </a:moveTo>
                <a:cubicBezTo>
                  <a:pt x="259" y="363"/>
                  <a:pt x="259" y="363"/>
                  <a:pt x="259" y="363"/>
                </a:cubicBezTo>
                <a:cubicBezTo>
                  <a:pt x="260" y="360"/>
                  <a:pt x="260" y="360"/>
                  <a:pt x="260" y="360"/>
                </a:cubicBezTo>
                <a:cubicBezTo>
                  <a:pt x="258" y="359"/>
                  <a:pt x="258" y="359"/>
                  <a:pt x="258" y="359"/>
                </a:cubicBezTo>
                <a:cubicBezTo>
                  <a:pt x="260" y="357"/>
                  <a:pt x="260" y="357"/>
                  <a:pt x="260" y="357"/>
                </a:cubicBezTo>
                <a:cubicBezTo>
                  <a:pt x="259" y="353"/>
                  <a:pt x="259" y="353"/>
                  <a:pt x="259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55" y="358"/>
                  <a:pt x="255" y="358"/>
                  <a:pt x="255" y="358"/>
                </a:cubicBezTo>
                <a:cubicBezTo>
                  <a:pt x="252" y="363"/>
                  <a:pt x="252" y="363"/>
                  <a:pt x="252" y="363"/>
                </a:cubicBezTo>
                <a:lnTo>
                  <a:pt x="253" y="366"/>
                </a:lnTo>
                <a:close/>
                <a:moveTo>
                  <a:pt x="263" y="349"/>
                </a:moveTo>
                <a:cubicBezTo>
                  <a:pt x="262" y="352"/>
                  <a:pt x="262" y="352"/>
                  <a:pt x="262" y="352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8" y="350"/>
                  <a:pt x="268" y="350"/>
                  <a:pt x="268" y="350"/>
                </a:cubicBezTo>
                <a:lnTo>
                  <a:pt x="263" y="349"/>
                </a:lnTo>
                <a:close/>
                <a:moveTo>
                  <a:pt x="264" y="359"/>
                </a:moveTo>
                <a:cubicBezTo>
                  <a:pt x="265" y="357"/>
                  <a:pt x="265" y="357"/>
                  <a:pt x="265" y="357"/>
                </a:cubicBezTo>
                <a:cubicBezTo>
                  <a:pt x="262" y="357"/>
                  <a:pt x="262" y="357"/>
                  <a:pt x="262" y="357"/>
                </a:cubicBezTo>
                <a:lnTo>
                  <a:pt x="264" y="359"/>
                </a:lnTo>
                <a:close/>
                <a:moveTo>
                  <a:pt x="266" y="343"/>
                </a:moveTo>
                <a:cubicBezTo>
                  <a:pt x="269" y="340"/>
                  <a:pt x="269" y="340"/>
                  <a:pt x="269" y="340"/>
                </a:cubicBezTo>
                <a:cubicBezTo>
                  <a:pt x="265" y="339"/>
                  <a:pt x="265" y="339"/>
                  <a:pt x="265" y="339"/>
                </a:cubicBezTo>
                <a:lnTo>
                  <a:pt x="266" y="343"/>
                </a:lnTo>
                <a:close/>
                <a:moveTo>
                  <a:pt x="261" y="330"/>
                </a:moveTo>
                <a:cubicBezTo>
                  <a:pt x="258" y="329"/>
                  <a:pt x="258" y="329"/>
                  <a:pt x="258" y="329"/>
                </a:cubicBezTo>
                <a:cubicBezTo>
                  <a:pt x="257" y="333"/>
                  <a:pt x="257" y="333"/>
                  <a:pt x="257" y="333"/>
                </a:cubicBezTo>
                <a:cubicBezTo>
                  <a:pt x="260" y="332"/>
                  <a:pt x="260" y="332"/>
                  <a:pt x="260" y="332"/>
                </a:cubicBezTo>
                <a:lnTo>
                  <a:pt x="261" y="330"/>
                </a:lnTo>
                <a:close/>
                <a:moveTo>
                  <a:pt x="272" y="351"/>
                </a:moveTo>
                <a:cubicBezTo>
                  <a:pt x="269" y="350"/>
                  <a:pt x="269" y="350"/>
                  <a:pt x="269" y="350"/>
                </a:cubicBezTo>
                <a:cubicBezTo>
                  <a:pt x="268" y="356"/>
                  <a:pt x="268" y="356"/>
                  <a:pt x="268" y="356"/>
                </a:cubicBezTo>
                <a:lnTo>
                  <a:pt x="272" y="351"/>
                </a:lnTo>
                <a:close/>
                <a:moveTo>
                  <a:pt x="280" y="319"/>
                </a:moveTo>
                <a:cubicBezTo>
                  <a:pt x="278" y="317"/>
                  <a:pt x="278" y="317"/>
                  <a:pt x="278" y="317"/>
                </a:cubicBezTo>
                <a:cubicBezTo>
                  <a:pt x="276" y="320"/>
                  <a:pt x="276" y="320"/>
                  <a:pt x="276" y="320"/>
                </a:cubicBezTo>
                <a:lnTo>
                  <a:pt x="280" y="319"/>
                </a:lnTo>
                <a:close/>
                <a:moveTo>
                  <a:pt x="284" y="313"/>
                </a:moveTo>
                <a:cubicBezTo>
                  <a:pt x="279" y="312"/>
                  <a:pt x="279" y="312"/>
                  <a:pt x="279" y="312"/>
                </a:cubicBezTo>
                <a:cubicBezTo>
                  <a:pt x="276" y="315"/>
                  <a:pt x="276" y="315"/>
                  <a:pt x="276" y="315"/>
                </a:cubicBezTo>
                <a:cubicBezTo>
                  <a:pt x="284" y="315"/>
                  <a:pt x="284" y="315"/>
                  <a:pt x="284" y="315"/>
                </a:cubicBezTo>
                <a:lnTo>
                  <a:pt x="284" y="313"/>
                </a:lnTo>
                <a:close/>
                <a:moveTo>
                  <a:pt x="301" y="300"/>
                </a:moveTo>
                <a:cubicBezTo>
                  <a:pt x="304" y="290"/>
                  <a:pt x="304" y="290"/>
                  <a:pt x="304" y="290"/>
                </a:cubicBezTo>
                <a:cubicBezTo>
                  <a:pt x="302" y="289"/>
                  <a:pt x="302" y="289"/>
                  <a:pt x="302" y="289"/>
                </a:cubicBezTo>
                <a:cubicBezTo>
                  <a:pt x="301" y="294"/>
                  <a:pt x="301" y="294"/>
                  <a:pt x="301" y="294"/>
                </a:cubicBezTo>
                <a:cubicBezTo>
                  <a:pt x="297" y="292"/>
                  <a:pt x="297" y="292"/>
                  <a:pt x="297" y="292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300" y="298"/>
                  <a:pt x="300" y="298"/>
                  <a:pt x="300" y="298"/>
                </a:cubicBezTo>
                <a:cubicBezTo>
                  <a:pt x="300" y="300"/>
                  <a:pt x="300" y="300"/>
                  <a:pt x="300" y="300"/>
                </a:cubicBezTo>
                <a:lnTo>
                  <a:pt x="301" y="300"/>
                </a:lnTo>
                <a:close/>
                <a:moveTo>
                  <a:pt x="305" y="276"/>
                </a:moveTo>
                <a:cubicBezTo>
                  <a:pt x="298" y="279"/>
                  <a:pt x="304" y="279"/>
                  <a:pt x="306" y="278"/>
                </a:cubicBezTo>
                <a:cubicBezTo>
                  <a:pt x="311" y="276"/>
                  <a:pt x="310" y="273"/>
                  <a:pt x="305" y="276"/>
                </a:cubicBezTo>
                <a:close/>
                <a:moveTo>
                  <a:pt x="262" y="260"/>
                </a:moveTo>
                <a:cubicBezTo>
                  <a:pt x="260" y="266"/>
                  <a:pt x="260" y="266"/>
                  <a:pt x="260" y="266"/>
                </a:cubicBezTo>
                <a:cubicBezTo>
                  <a:pt x="265" y="263"/>
                  <a:pt x="265" y="263"/>
                  <a:pt x="265" y="263"/>
                </a:cubicBezTo>
                <a:lnTo>
                  <a:pt x="262" y="260"/>
                </a:lnTo>
                <a:close/>
                <a:moveTo>
                  <a:pt x="320" y="244"/>
                </a:moveTo>
                <a:cubicBezTo>
                  <a:pt x="327" y="242"/>
                  <a:pt x="327" y="242"/>
                  <a:pt x="327" y="242"/>
                </a:cubicBezTo>
                <a:cubicBezTo>
                  <a:pt x="327" y="241"/>
                  <a:pt x="327" y="241"/>
                  <a:pt x="327" y="241"/>
                </a:cubicBezTo>
                <a:cubicBezTo>
                  <a:pt x="320" y="239"/>
                  <a:pt x="320" y="239"/>
                  <a:pt x="320" y="239"/>
                </a:cubicBezTo>
                <a:lnTo>
                  <a:pt x="320" y="244"/>
                </a:lnTo>
                <a:close/>
                <a:moveTo>
                  <a:pt x="323" y="236"/>
                </a:moveTo>
                <a:cubicBezTo>
                  <a:pt x="327" y="239"/>
                  <a:pt x="327" y="239"/>
                  <a:pt x="327" y="239"/>
                </a:cubicBezTo>
                <a:cubicBezTo>
                  <a:pt x="327" y="238"/>
                  <a:pt x="324" y="234"/>
                  <a:pt x="324" y="234"/>
                </a:cubicBezTo>
                <a:lnTo>
                  <a:pt x="323" y="236"/>
                </a:lnTo>
                <a:close/>
                <a:moveTo>
                  <a:pt x="353" y="201"/>
                </a:moveTo>
                <a:cubicBezTo>
                  <a:pt x="346" y="195"/>
                  <a:pt x="347" y="207"/>
                  <a:pt x="347" y="207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5" y="210"/>
                  <a:pt x="345" y="210"/>
                  <a:pt x="345" y="210"/>
                </a:cubicBezTo>
                <a:cubicBezTo>
                  <a:pt x="351" y="208"/>
                  <a:pt x="351" y="208"/>
                  <a:pt x="351" y="208"/>
                </a:cubicBezTo>
                <a:cubicBezTo>
                  <a:pt x="351" y="208"/>
                  <a:pt x="358" y="206"/>
                  <a:pt x="353" y="201"/>
                </a:cubicBezTo>
                <a:close/>
                <a:moveTo>
                  <a:pt x="343" y="217"/>
                </a:moveTo>
                <a:cubicBezTo>
                  <a:pt x="348" y="213"/>
                  <a:pt x="348" y="213"/>
                  <a:pt x="348" y="213"/>
                </a:cubicBezTo>
                <a:cubicBezTo>
                  <a:pt x="343" y="214"/>
                  <a:pt x="343" y="214"/>
                  <a:pt x="343" y="214"/>
                </a:cubicBezTo>
                <a:lnTo>
                  <a:pt x="343" y="217"/>
                </a:lnTo>
                <a:close/>
                <a:moveTo>
                  <a:pt x="350" y="229"/>
                </a:moveTo>
                <a:cubicBezTo>
                  <a:pt x="348" y="232"/>
                  <a:pt x="348" y="232"/>
                  <a:pt x="348" y="232"/>
                </a:cubicBezTo>
                <a:cubicBezTo>
                  <a:pt x="354" y="232"/>
                  <a:pt x="354" y="232"/>
                  <a:pt x="354" y="232"/>
                </a:cubicBezTo>
                <a:lnTo>
                  <a:pt x="350" y="229"/>
                </a:lnTo>
                <a:close/>
                <a:moveTo>
                  <a:pt x="265" y="251"/>
                </a:moveTo>
                <a:cubicBezTo>
                  <a:pt x="265" y="251"/>
                  <a:pt x="270" y="250"/>
                  <a:pt x="271" y="247"/>
                </a:cubicBezTo>
                <a:cubicBezTo>
                  <a:pt x="271" y="245"/>
                  <a:pt x="270" y="242"/>
                  <a:pt x="271" y="242"/>
                </a:cubicBezTo>
                <a:cubicBezTo>
                  <a:pt x="272" y="242"/>
                  <a:pt x="275" y="238"/>
                  <a:pt x="275" y="238"/>
                </a:cubicBezTo>
                <a:cubicBezTo>
                  <a:pt x="275" y="238"/>
                  <a:pt x="281" y="237"/>
                  <a:pt x="281" y="232"/>
                </a:cubicBezTo>
                <a:cubicBezTo>
                  <a:pt x="281" y="226"/>
                  <a:pt x="278" y="227"/>
                  <a:pt x="278" y="227"/>
                </a:cubicBezTo>
                <a:cubicBezTo>
                  <a:pt x="274" y="235"/>
                  <a:pt x="274" y="235"/>
                  <a:pt x="274" y="235"/>
                </a:cubicBezTo>
                <a:cubicBezTo>
                  <a:pt x="272" y="232"/>
                  <a:pt x="272" y="232"/>
                  <a:pt x="272" y="232"/>
                </a:cubicBezTo>
                <a:cubicBezTo>
                  <a:pt x="272" y="232"/>
                  <a:pt x="266" y="239"/>
                  <a:pt x="266" y="242"/>
                </a:cubicBezTo>
                <a:cubicBezTo>
                  <a:pt x="265" y="245"/>
                  <a:pt x="266" y="247"/>
                  <a:pt x="266" y="248"/>
                </a:cubicBezTo>
                <a:cubicBezTo>
                  <a:pt x="266" y="249"/>
                  <a:pt x="264" y="250"/>
                  <a:pt x="265" y="251"/>
                </a:cubicBezTo>
                <a:close/>
                <a:moveTo>
                  <a:pt x="282" y="233"/>
                </a:moveTo>
                <a:cubicBezTo>
                  <a:pt x="282" y="233"/>
                  <a:pt x="287" y="233"/>
                  <a:pt x="289" y="232"/>
                </a:cubicBezTo>
                <a:cubicBezTo>
                  <a:pt x="292" y="231"/>
                  <a:pt x="290" y="226"/>
                  <a:pt x="290" y="226"/>
                </a:cubicBezTo>
                <a:cubicBezTo>
                  <a:pt x="290" y="226"/>
                  <a:pt x="297" y="222"/>
                  <a:pt x="301" y="221"/>
                </a:cubicBezTo>
                <a:cubicBezTo>
                  <a:pt x="303" y="220"/>
                  <a:pt x="298" y="215"/>
                  <a:pt x="296" y="215"/>
                </a:cubicBezTo>
                <a:cubicBezTo>
                  <a:pt x="293" y="215"/>
                  <a:pt x="298" y="219"/>
                  <a:pt x="296" y="220"/>
                </a:cubicBezTo>
                <a:cubicBezTo>
                  <a:pt x="294" y="221"/>
                  <a:pt x="292" y="215"/>
                  <a:pt x="292" y="215"/>
                </a:cubicBezTo>
                <a:cubicBezTo>
                  <a:pt x="288" y="219"/>
                  <a:pt x="288" y="219"/>
                  <a:pt x="288" y="219"/>
                </a:cubicBezTo>
                <a:cubicBezTo>
                  <a:pt x="285" y="220"/>
                  <a:pt x="285" y="220"/>
                  <a:pt x="285" y="220"/>
                </a:cubicBezTo>
                <a:cubicBezTo>
                  <a:pt x="285" y="223"/>
                  <a:pt x="285" y="223"/>
                  <a:pt x="285" y="223"/>
                </a:cubicBezTo>
                <a:cubicBezTo>
                  <a:pt x="282" y="224"/>
                  <a:pt x="282" y="224"/>
                  <a:pt x="282" y="224"/>
                </a:cubicBezTo>
                <a:cubicBezTo>
                  <a:pt x="282" y="227"/>
                  <a:pt x="282" y="227"/>
                  <a:pt x="282" y="227"/>
                </a:cubicBezTo>
                <a:cubicBezTo>
                  <a:pt x="284" y="229"/>
                  <a:pt x="284" y="229"/>
                  <a:pt x="284" y="229"/>
                </a:cubicBezTo>
                <a:lnTo>
                  <a:pt x="282" y="233"/>
                </a:lnTo>
                <a:close/>
                <a:moveTo>
                  <a:pt x="303" y="221"/>
                </a:moveTo>
                <a:cubicBezTo>
                  <a:pt x="303" y="223"/>
                  <a:pt x="301" y="226"/>
                  <a:pt x="301" y="226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311" y="216"/>
                  <a:pt x="311" y="216"/>
                  <a:pt x="311" y="216"/>
                </a:cubicBezTo>
                <a:cubicBezTo>
                  <a:pt x="313" y="220"/>
                  <a:pt x="313" y="220"/>
                  <a:pt x="313" y="220"/>
                </a:cubicBezTo>
                <a:cubicBezTo>
                  <a:pt x="322" y="207"/>
                  <a:pt x="322" y="207"/>
                  <a:pt x="322" y="207"/>
                </a:cubicBezTo>
                <a:cubicBezTo>
                  <a:pt x="322" y="207"/>
                  <a:pt x="317" y="208"/>
                  <a:pt x="317" y="207"/>
                </a:cubicBezTo>
                <a:cubicBezTo>
                  <a:pt x="317" y="213"/>
                  <a:pt x="317" y="213"/>
                  <a:pt x="317" y="213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05" y="213"/>
                  <a:pt x="305" y="213"/>
                  <a:pt x="305" y="213"/>
                </a:cubicBezTo>
                <a:cubicBezTo>
                  <a:pt x="306" y="217"/>
                  <a:pt x="306" y="217"/>
                  <a:pt x="306" y="217"/>
                </a:cubicBezTo>
                <a:cubicBezTo>
                  <a:pt x="303" y="216"/>
                  <a:pt x="303" y="216"/>
                  <a:pt x="303" y="216"/>
                </a:cubicBezTo>
                <a:cubicBezTo>
                  <a:pt x="303" y="216"/>
                  <a:pt x="304" y="219"/>
                  <a:pt x="303" y="221"/>
                </a:cubicBezTo>
                <a:close/>
                <a:moveTo>
                  <a:pt x="362" y="187"/>
                </a:moveTo>
                <a:cubicBezTo>
                  <a:pt x="362" y="187"/>
                  <a:pt x="366" y="187"/>
                  <a:pt x="367" y="186"/>
                </a:cubicBezTo>
                <a:cubicBezTo>
                  <a:pt x="369" y="186"/>
                  <a:pt x="372" y="184"/>
                  <a:pt x="372" y="184"/>
                </a:cubicBezTo>
                <a:cubicBezTo>
                  <a:pt x="367" y="178"/>
                  <a:pt x="367" y="178"/>
                  <a:pt x="367" y="178"/>
                </a:cubicBezTo>
                <a:lnTo>
                  <a:pt x="362" y="187"/>
                </a:lnTo>
                <a:close/>
                <a:moveTo>
                  <a:pt x="378" y="177"/>
                </a:moveTo>
                <a:cubicBezTo>
                  <a:pt x="377" y="175"/>
                  <a:pt x="376" y="174"/>
                  <a:pt x="374" y="174"/>
                </a:cubicBezTo>
                <a:cubicBezTo>
                  <a:pt x="371" y="173"/>
                  <a:pt x="369" y="175"/>
                  <a:pt x="369" y="175"/>
                </a:cubicBezTo>
                <a:cubicBezTo>
                  <a:pt x="369" y="175"/>
                  <a:pt x="370" y="182"/>
                  <a:pt x="373" y="182"/>
                </a:cubicBezTo>
                <a:cubicBezTo>
                  <a:pt x="375" y="183"/>
                  <a:pt x="379" y="178"/>
                  <a:pt x="378" y="177"/>
                </a:cubicBezTo>
                <a:close/>
                <a:moveTo>
                  <a:pt x="352" y="177"/>
                </a:moveTo>
                <a:cubicBezTo>
                  <a:pt x="355" y="179"/>
                  <a:pt x="357" y="179"/>
                  <a:pt x="357" y="179"/>
                </a:cubicBezTo>
                <a:cubicBezTo>
                  <a:pt x="357" y="174"/>
                  <a:pt x="357" y="174"/>
                  <a:pt x="357" y="174"/>
                </a:cubicBezTo>
                <a:cubicBezTo>
                  <a:pt x="350" y="171"/>
                  <a:pt x="350" y="171"/>
                  <a:pt x="350" y="171"/>
                </a:cubicBezTo>
                <a:cubicBezTo>
                  <a:pt x="348" y="173"/>
                  <a:pt x="348" y="173"/>
                  <a:pt x="348" y="173"/>
                </a:cubicBezTo>
                <a:cubicBezTo>
                  <a:pt x="348" y="173"/>
                  <a:pt x="350" y="177"/>
                  <a:pt x="352" y="177"/>
                </a:cubicBezTo>
                <a:close/>
                <a:moveTo>
                  <a:pt x="348" y="178"/>
                </a:moveTo>
                <a:cubicBezTo>
                  <a:pt x="344" y="183"/>
                  <a:pt x="344" y="183"/>
                  <a:pt x="344" y="183"/>
                </a:cubicBezTo>
                <a:cubicBezTo>
                  <a:pt x="348" y="188"/>
                  <a:pt x="348" y="188"/>
                  <a:pt x="348" y="188"/>
                </a:cubicBezTo>
                <a:cubicBezTo>
                  <a:pt x="344" y="189"/>
                  <a:pt x="344" y="189"/>
                  <a:pt x="344" y="189"/>
                </a:cubicBezTo>
                <a:cubicBezTo>
                  <a:pt x="337" y="201"/>
                  <a:pt x="337" y="201"/>
                  <a:pt x="337" y="201"/>
                </a:cubicBezTo>
                <a:cubicBezTo>
                  <a:pt x="343" y="185"/>
                  <a:pt x="343" y="185"/>
                  <a:pt x="343" y="185"/>
                </a:cubicBezTo>
                <a:cubicBezTo>
                  <a:pt x="341" y="184"/>
                  <a:pt x="341" y="184"/>
                  <a:pt x="341" y="184"/>
                </a:cubicBezTo>
                <a:cubicBezTo>
                  <a:pt x="341" y="184"/>
                  <a:pt x="342" y="177"/>
                  <a:pt x="338" y="175"/>
                </a:cubicBezTo>
                <a:cubicBezTo>
                  <a:pt x="333" y="173"/>
                  <a:pt x="333" y="185"/>
                  <a:pt x="333" y="185"/>
                </a:cubicBezTo>
                <a:cubicBezTo>
                  <a:pt x="330" y="186"/>
                  <a:pt x="330" y="186"/>
                  <a:pt x="330" y="186"/>
                </a:cubicBezTo>
                <a:cubicBezTo>
                  <a:pt x="331" y="197"/>
                  <a:pt x="331" y="197"/>
                  <a:pt x="331" y="197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5" y="206"/>
                  <a:pt x="325" y="206"/>
                  <a:pt x="325" y="206"/>
                </a:cubicBezTo>
                <a:cubicBezTo>
                  <a:pt x="319" y="218"/>
                  <a:pt x="319" y="218"/>
                  <a:pt x="319" y="218"/>
                </a:cubicBezTo>
                <a:cubicBezTo>
                  <a:pt x="322" y="218"/>
                  <a:pt x="322" y="218"/>
                  <a:pt x="322" y="218"/>
                </a:cubicBezTo>
                <a:cubicBezTo>
                  <a:pt x="331" y="208"/>
                  <a:pt x="331" y="208"/>
                  <a:pt x="331" y="208"/>
                </a:cubicBezTo>
                <a:cubicBezTo>
                  <a:pt x="328" y="214"/>
                  <a:pt x="328" y="214"/>
                  <a:pt x="328" y="214"/>
                </a:cubicBezTo>
                <a:cubicBezTo>
                  <a:pt x="335" y="215"/>
                  <a:pt x="335" y="215"/>
                  <a:pt x="335" y="215"/>
                </a:cubicBezTo>
                <a:cubicBezTo>
                  <a:pt x="336" y="215"/>
                  <a:pt x="337" y="209"/>
                  <a:pt x="337" y="209"/>
                </a:cubicBezTo>
                <a:cubicBezTo>
                  <a:pt x="340" y="211"/>
                  <a:pt x="340" y="211"/>
                  <a:pt x="340" y="211"/>
                </a:cubicBezTo>
                <a:cubicBezTo>
                  <a:pt x="340" y="211"/>
                  <a:pt x="345" y="202"/>
                  <a:pt x="346" y="200"/>
                </a:cubicBezTo>
                <a:cubicBezTo>
                  <a:pt x="347" y="198"/>
                  <a:pt x="354" y="198"/>
                  <a:pt x="354" y="198"/>
                </a:cubicBezTo>
                <a:cubicBezTo>
                  <a:pt x="354" y="198"/>
                  <a:pt x="357" y="193"/>
                  <a:pt x="358" y="188"/>
                </a:cubicBezTo>
                <a:cubicBezTo>
                  <a:pt x="359" y="184"/>
                  <a:pt x="348" y="178"/>
                  <a:pt x="348" y="178"/>
                </a:cubicBezTo>
                <a:close/>
                <a:moveTo>
                  <a:pt x="330" y="179"/>
                </a:moveTo>
                <a:cubicBezTo>
                  <a:pt x="330" y="174"/>
                  <a:pt x="330" y="174"/>
                  <a:pt x="330" y="174"/>
                </a:cubicBezTo>
                <a:cubicBezTo>
                  <a:pt x="335" y="174"/>
                  <a:pt x="335" y="174"/>
                  <a:pt x="335" y="174"/>
                </a:cubicBezTo>
                <a:cubicBezTo>
                  <a:pt x="343" y="162"/>
                  <a:pt x="343" y="162"/>
                  <a:pt x="343" y="162"/>
                </a:cubicBezTo>
                <a:cubicBezTo>
                  <a:pt x="343" y="162"/>
                  <a:pt x="351" y="146"/>
                  <a:pt x="341" y="155"/>
                </a:cubicBezTo>
                <a:cubicBezTo>
                  <a:pt x="331" y="162"/>
                  <a:pt x="326" y="174"/>
                  <a:pt x="327" y="177"/>
                </a:cubicBezTo>
                <a:cubicBezTo>
                  <a:pt x="328" y="181"/>
                  <a:pt x="330" y="179"/>
                  <a:pt x="330" y="179"/>
                </a:cubicBezTo>
                <a:close/>
                <a:moveTo>
                  <a:pt x="312" y="197"/>
                </a:moveTo>
                <a:cubicBezTo>
                  <a:pt x="315" y="194"/>
                  <a:pt x="319" y="192"/>
                  <a:pt x="319" y="192"/>
                </a:cubicBezTo>
                <a:cubicBezTo>
                  <a:pt x="313" y="199"/>
                  <a:pt x="313" y="199"/>
                  <a:pt x="313" y="199"/>
                </a:cubicBezTo>
                <a:cubicBezTo>
                  <a:pt x="317" y="201"/>
                  <a:pt x="317" y="201"/>
                  <a:pt x="317" y="201"/>
                </a:cubicBezTo>
                <a:cubicBezTo>
                  <a:pt x="327" y="191"/>
                  <a:pt x="327" y="191"/>
                  <a:pt x="327" y="191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7" y="185"/>
                  <a:pt x="327" y="185"/>
                  <a:pt x="327" y="185"/>
                </a:cubicBezTo>
                <a:cubicBezTo>
                  <a:pt x="322" y="171"/>
                  <a:pt x="322" y="171"/>
                  <a:pt x="322" y="171"/>
                </a:cubicBezTo>
                <a:cubicBezTo>
                  <a:pt x="315" y="172"/>
                  <a:pt x="315" y="172"/>
                  <a:pt x="315" y="172"/>
                </a:cubicBezTo>
                <a:cubicBezTo>
                  <a:pt x="320" y="183"/>
                  <a:pt x="320" y="183"/>
                  <a:pt x="320" y="183"/>
                </a:cubicBezTo>
                <a:cubicBezTo>
                  <a:pt x="317" y="183"/>
                  <a:pt x="317" y="183"/>
                  <a:pt x="317" y="183"/>
                </a:cubicBezTo>
                <a:cubicBezTo>
                  <a:pt x="317" y="188"/>
                  <a:pt x="317" y="188"/>
                  <a:pt x="317" y="188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09" y="186"/>
                  <a:pt x="306" y="191"/>
                  <a:pt x="305" y="194"/>
                </a:cubicBezTo>
                <a:cubicBezTo>
                  <a:pt x="303" y="199"/>
                  <a:pt x="308" y="198"/>
                  <a:pt x="312" y="197"/>
                </a:cubicBezTo>
                <a:close/>
                <a:moveTo>
                  <a:pt x="309" y="186"/>
                </a:moveTo>
                <a:cubicBezTo>
                  <a:pt x="309" y="186"/>
                  <a:pt x="309" y="186"/>
                  <a:pt x="309" y="186"/>
                </a:cubicBezTo>
                <a:moveTo>
                  <a:pt x="313" y="206"/>
                </a:moveTo>
                <a:cubicBezTo>
                  <a:pt x="322" y="206"/>
                  <a:pt x="319" y="202"/>
                  <a:pt x="313" y="202"/>
                </a:cubicBezTo>
                <a:cubicBezTo>
                  <a:pt x="307" y="202"/>
                  <a:pt x="306" y="206"/>
                  <a:pt x="313" y="206"/>
                </a:cubicBezTo>
                <a:close/>
                <a:moveTo>
                  <a:pt x="361" y="157"/>
                </a:moveTo>
                <a:cubicBezTo>
                  <a:pt x="367" y="159"/>
                  <a:pt x="367" y="159"/>
                  <a:pt x="367" y="159"/>
                </a:cubicBezTo>
                <a:cubicBezTo>
                  <a:pt x="360" y="165"/>
                  <a:pt x="360" y="165"/>
                  <a:pt x="360" y="165"/>
                </a:cubicBezTo>
                <a:cubicBezTo>
                  <a:pt x="362" y="168"/>
                  <a:pt x="362" y="168"/>
                  <a:pt x="362" y="168"/>
                </a:cubicBezTo>
                <a:cubicBezTo>
                  <a:pt x="362" y="168"/>
                  <a:pt x="368" y="170"/>
                  <a:pt x="371" y="168"/>
                </a:cubicBezTo>
                <a:cubicBezTo>
                  <a:pt x="376" y="157"/>
                  <a:pt x="376" y="157"/>
                  <a:pt x="376" y="157"/>
                </a:cubicBezTo>
                <a:cubicBezTo>
                  <a:pt x="387" y="158"/>
                  <a:pt x="387" y="158"/>
                  <a:pt x="387" y="158"/>
                </a:cubicBezTo>
                <a:cubicBezTo>
                  <a:pt x="385" y="151"/>
                  <a:pt x="385" y="151"/>
                  <a:pt x="385" y="151"/>
                </a:cubicBezTo>
                <a:cubicBezTo>
                  <a:pt x="389" y="144"/>
                  <a:pt x="389" y="144"/>
                  <a:pt x="389" y="144"/>
                </a:cubicBezTo>
                <a:cubicBezTo>
                  <a:pt x="389" y="144"/>
                  <a:pt x="391" y="135"/>
                  <a:pt x="384" y="132"/>
                </a:cubicBezTo>
                <a:cubicBezTo>
                  <a:pt x="376" y="129"/>
                  <a:pt x="370" y="139"/>
                  <a:pt x="370" y="139"/>
                </a:cubicBezTo>
                <a:cubicBezTo>
                  <a:pt x="375" y="145"/>
                  <a:pt x="375" y="145"/>
                  <a:pt x="375" y="145"/>
                </a:cubicBezTo>
                <a:cubicBezTo>
                  <a:pt x="371" y="143"/>
                  <a:pt x="371" y="143"/>
                  <a:pt x="371" y="143"/>
                </a:cubicBezTo>
                <a:cubicBezTo>
                  <a:pt x="371" y="143"/>
                  <a:pt x="362" y="144"/>
                  <a:pt x="362" y="145"/>
                </a:cubicBezTo>
                <a:cubicBezTo>
                  <a:pt x="362" y="150"/>
                  <a:pt x="362" y="150"/>
                  <a:pt x="362" y="150"/>
                </a:cubicBezTo>
                <a:cubicBezTo>
                  <a:pt x="367" y="152"/>
                  <a:pt x="367" y="152"/>
                  <a:pt x="367" y="152"/>
                </a:cubicBezTo>
                <a:cubicBezTo>
                  <a:pt x="360" y="155"/>
                  <a:pt x="360" y="155"/>
                  <a:pt x="360" y="155"/>
                </a:cubicBezTo>
                <a:lnTo>
                  <a:pt x="361" y="157"/>
                </a:lnTo>
                <a:close/>
                <a:moveTo>
                  <a:pt x="401" y="132"/>
                </a:moveTo>
                <a:cubicBezTo>
                  <a:pt x="406" y="130"/>
                  <a:pt x="406" y="127"/>
                  <a:pt x="406" y="127"/>
                </a:cubicBezTo>
                <a:cubicBezTo>
                  <a:pt x="404" y="127"/>
                  <a:pt x="404" y="127"/>
                  <a:pt x="404" y="127"/>
                </a:cubicBezTo>
                <a:cubicBezTo>
                  <a:pt x="404" y="127"/>
                  <a:pt x="405" y="121"/>
                  <a:pt x="407" y="120"/>
                </a:cubicBezTo>
                <a:cubicBezTo>
                  <a:pt x="408" y="119"/>
                  <a:pt x="410" y="118"/>
                  <a:pt x="410" y="118"/>
                </a:cubicBezTo>
                <a:cubicBezTo>
                  <a:pt x="410" y="118"/>
                  <a:pt x="408" y="111"/>
                  <a:pt x="403" y="112"/>
                </a:cubicBezTo>
                <a:cubicBezTo>
                  <a:pt x="399" y="112"/>
                  <a:pt x="401" y="119"/>
                  <a:pt x="401" y="119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393" y="121"/>
                  <a:pt x="393" y="121"/>
                  <a:pt x="393" y="121"/>
                </a:cubicBezTo>
                <a:cubicBezTo>
                  <a:pt x="394" y="124"/>
                  <a:pt x="394" y="124"/>
                  <a:pt x="394" y="124"/>
                </a:cubicBezTo>
                <a:cubicBezTo>
                  <a:pt x="390" y="123"/>
                  <a:pt x="390" y="123"/>
                  <a:pt x="390" y="123"/>
                </a:cubicBezTo>
                <a:cubicBezTo>
                  <a:pt x="389" y="126"/>
                  <a:pt x="389" y="126"/>
                  <a:pt x="389" y="126"/>
                </a:cubicBezTo>
                <a:cubicBezTo>
                  <a:pt x="390" y="129"/>
                  <a:pt x="390" y="129"/>
                  <a:pt x="390" y="129"/>
                </a:cubicBezTo>
                <a:cubicBezTo>
                  <a:pt x="388" y="128"/>
                  <a:pt x="388" y="128"/>
                  <a:pt x="388" y="128"/>
                </a:cubicBezTo>
                <a:cubicBezTo>
                  <a:pt x="388" y="132"/>
                  <a:pt x="388" y="132"/>
                  <a:pt x="388" y="132"/>
                </a:cubicBezTo>
                <a:cubicBezTo>
                  <a:pt x="388" y="132"/>
                  <a:pt x="395" y="134"/>
                  <a:pt x="401" y="132"/>
                </a:cubicBezTo>
                <a:close/>
                <a:moveTo>
                  <a:pt x="408" y="111"/>
                </a:moveTo>
                <a:cubicBezTo>
                  <a:pt x="410" y="112"/>
                  <a:pt x="411" y="112"/>
                  <a:pt x="411" y="112"/>
                </a:cubicBezTo>
                <a:cubicBezTo>
                  <a:pt x="412" y="115"/>
                  <a:pt x="412" y="115"/>
                  <a:pt x="412" y="115"/>
                </a:cubicBezTo>
                <a:cubicBezTo>
                  <a:pt x="412" y="115"/>
                  <a:pt x="420" y="113"/>
                  <a:pt x="420" y="109"/>
                </a:cubicBezTo>
                <a:cubicBezTo>
                  <a:pt x="420" y="106"/>
                  <a:pt x="420" y="106"/>
                  <a:pt x="420" y="106"/>
                </a:cubicBezTo>
                <a:cubicBezTo>
                  <a:pt x="420" y="106"/>
                  <a:pt x="426" y="104"/>
                  <a:pt x="424" y="102"/>
                </a:cubicBezTo>
                <a:cubicBezTo>
                  <a:pt x="423" y="99"/>
                  <a:pt x="418" y="100"/>
                  <a:pt x="418" y="100"/>
                </a:cubicBezTo>
                <a:cubicBezTo>
                  <a:pt x="418" y="100"/>
                  <a:pt x="416" y="96"/>
                  <a:pt x="411" y="97"/>
                </a:cubicBezTo>
                <a:cubicBezTo>
                  <a:pt x="408" y="98"/>
                  <a:pt x="403" y="106"/>
                  <a:pt x="403" y="106"/>
                </a:cubicBezTo>
                <a:cubicBezTo>
                  <a:pt x="403" y="106"/>
                  <a:pt x="406" y="110"/>
                  <a:pt x="408" y="111"/>
                </a:cubicBezTo>
                <a:close/>
                <a:moveTo>
                  <a:pt x="424" y="106"/>
                </a:moveTo>
                <a:cubicBezTo>
                  <a:pt x="421" y="111"/>
                  <a:pt x="421" y="111"/>
                  <a:pt x="421" y="111"/>
                </a:cubicBezTo>
                <a:cubicBezTo>
                  <a:pt x="428" y="111"/>
                  <a:pt x="428" y="111"/>
                  <a:pt x="428" y="111"/>
                </a:cubicBezTo>
                <a:cubicBezTo>
                  <a:pt x="433" y="100"/>
                  <a:pt x="433" y="100"/>
                  <a:pt x="433" y="100"/>
                </a:cubicBezTo>
                <a:cubicBezTo>
                  <a:pt x="429" y="100"/>
                  <a:pt x="429" y="100"/>
                  <a:pt x="429" y="100"/>
                </a:cubicBezTo>
                <a:lnTo>
                  <a:pt x="424" y="106"/>
                </a:lnTo>
                <a:close/>
                <a:moveTo>
                  <a:pt x="426" y="97"/>
                </a:moveTo>
                <a:cubicBezTo>
                  <a:pt x="433" y="98"/>
                  <a:pt x="434" y="97"/>
                  <a:pt x="433" y="93"/>
                </a:cubicBezTo>
                <a:cubicBezTo>
                  <a:pt x="431" y="90"/>
                  <a:pt x="427" y="87"/>
                  <a:pt x="427" y="87"/>
                </a:cubicBezTo>
                <a:cubicBezTo>
                  <a:pt x="426" y="91"/>
                  <a:pt x="426" y="91"/>
                  <a:pt x="426" y="91"/>
                </a:cubicBezTo>
                <a:cubicBezTo>
                  <a:pt x="422" y="83"/>
                  <a:pt x="422" y="83"/>
                  <a:pt x="422" y="83"/>
                </a:cubicBezTo>
                <a:cubicBezTo>
                  <a:pt x="420" y="87"/>
                  <a:pt x="420" y="87"/>
                  <a:pt x="420" y="87"/>
                </a:cubicBezTo>
                <a:cubicBezTo>
                  <a:pt x="424" y="94"/>
                  <a:pt x="424" y="94"/>
                  <a:pt x="424" y="94"/>
                </a:cubicBezTo>
                <a:cubicBezTo>
                  <a:pt x="424" y="94"/>
                  <a:pt x="422" y="96"/>
                  <a:pt x="426" y="97"/>
                </a:cubicBezTo>
                <a:close/>
                <a:moveTo>
                  <a:pt x="421" y="95"/>
                </a:moveTo>
                <a:cubicBezTo>
                  <a:pt x="417" y="91"/>
                  <a:pt x="417" y="91"/>
                  <a:pt x="417" y="91"/>
                </a:cubicBezTo>
                <a:cubicBezTo>
                  <a:pt x="417" y="94"/>
                  <a:pt x="417" y="94"/>
                  <a:pt x="417" y="94"/>
                </a:cubicBezTo>
                <a:lnTo>
                  <a:pt x="421" y="95"/>
                </a:lnTo>
                <a:close/>
                <a:moveTo>
                  <a:pt x="413" y="95"/>
                </a:moveTo>
                <a:cubicBezTo>
                  <a:pt x="415" y="87"/>
                  <a:pt x="415" y="87"/>
                  <a:pt x="415" y="87"/>
                </a:cubicBezTo>
                <a:cubicBezTo>
                  <a:pt x="409" y="84"/>
                  <a:pt x="409" y="84"/>
                  <a:pt x="409" y="84"/>
                </a:cubicBezTo>
                <a:cubicBezTo>
                  <a:pt x="409" y="95"/>
                  <a:pt x="409" y="95"/>
                  <a:pt x="409" y="95"/>
                </a:cubicBezTo>
                <a:lnTo>
                  <a:pt x="413" y="95"/>
                </a:lnTo>
                <a:close/>
                <a:moveTo>
                  <a:pt x="407" y="97"/>
                </a:moveTo>
                <a:cubicBezTo>
                  <a:pt x="403" y="94"/>
                  <a:pt x="403" y="94"/>
                  <a:pt x="403" y="94"/>
                </a:cubicBezTo>
                <a:cubicBezTo>
                  <a:pt x="403" y="98"/>
                  <a:pt x="403" y="98"/>
                  <a:pt x="403" y="98"/>
                </a:cubicBezTo>
                <a:cubicBezTo>
                  <a:pt x="397" y="96"/>
                  <a:pt x="397" y="96"/>
                  <a:pt x="397" y="96"/>
                </a:cubicBezTo>
                <a:cubicBezTo>
                  <a:pt x="400" y="103"/>
                  <a:pt x="400" y="103"/>
                  <a:pt x="400" y="103"/>
                </a:cubicBezTo>
                <a:lnTo>
                  <a:pt x="407" y="97"/>
                </a:lnTo>
                <a:close/>
                <a:moveTo>
                  <a:pt x="443" y="96"/>
                </a:moveTo>
                <a:cubicBezTo>
                  <a:pt x="449" y="97"/>
                  <a:pt x="452" y="90"/>
                  <a:pt x="449" y="84"/>
                </a:cubicBezTo>
                <a:cubicBezTo>
                  <a:pt x="446" y="79"/>
                  <a:pt x="441" y="83"/>
                  <a:pt x="440" y="90"/>
                </a:cubicBezTo>
                <a:cubicBezTo>
                  <a:pt x="439" y="95"/>
                  <a:pt x="443" y="96"/>
                  <a:pt x="443" y="96"/>
                </a:cubicBezTo>
                <a:close/>
                <a:moveTo>
                  <a:pt x="455" y="99"/>
                </a:moveTo>
                <a:cubicBezTo>
                  <a:pt x="451" y="96"/>
                  <a:pt x="451" y="96"/>
                  <a:pt x="451" y="96"/>
                </a:cubicBezTo>
                <a:cubicBezTo>
                  <a:pt x="451" y="96"/>
                  <a:pt x="449" y="99"/>
                  <a:pt x="448" y="100"/>
                </a:cubicBezTo>
                <a:lnTo>
                  <a:pt x="455" y="99"/>
                </a:lnTo>
                <a:close/>
                <a:moveTo>
                  <a:pt x="445" y="105"/>
                </a:moveTo>
                <a:cubicBezTo>
                  <a:pt x="444" y="111"/>
                  <a:pt x="444" y="111"/>
                  <a:pt x="444" y="111"/>
                </a:cubicBezTo>
                <a:cubicBezTo>
                  <a:pt x="449" y="109"/>
                  <a:pt x="449" y="109"/>
                  <a:pt x="449" y="109"/>
                </a:cubicBezTo>
                <a:cubicBezTo>
                  <a:pt x="448" y="104"/>
                  <a:pt x="448" y="104"/>
                  <a:pt x="448" y="104"/>
                </a:cubicBezTo>
                <a:lnTo>
                  <a:pt x="445" y="105"/>
                </a:lnTo>
                <a:close/>
                <a:moveTo>
                  <a:pt x="474" y="58"/>
                </a:moveTo>
                <a:cubicBezTo>
                  <a:pt x="479" y="58"/>
                  <a:pt x="479" y="58"/>
                  <a:pt x="479" y="58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8" y="65"/>
                  <a:pt x="484" y="64"/>
                  <a:pt x="492" y="60"/>
                </a:cubicBezTo>
                <a:cubicBezTo>
                  <a:pt x="500" y="56"/>
                  <a:pt x="497" y="50"/>
                  <a:pt x="497" y="50"/>
                </a:cubicBezTo>
                <a:cubicBezTo>
                  <a:pt x="504" y="41"/>
                  <a:pt x="504" y="41"/>
                  <a:pt x="504" y="41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492" y="40"/>
                  <a:pt x="492" y="40"/>
                  <a:pt x="492" y="40"/>
                </a:cubicBezTo>
                <a:cubicBezTo>
                  <a:pt x="493" y="48"/>
                  <a:pt x="493" y="48"/>
                  <a:pt x="493" y="48"/>
                </a:cubicBezTo>
                <a:cubicBezTo>
                  <a:pt x="488" y="44"/>
                  <a:pt x="488" y="44"/>
                  <a:pt x="488" y="44"/>
                </a:cubicBezTo>
                <a:cubicBezTo>
                  <a:pt x="486" y="46"/>
                  <a:pt x="486" y="46"/>
                  <a:pt x="486" y="46"/>
                </a:cubicBezTo>
                <a:cubicBezTo>
                  <a:pt x="490" y="52"/>
                  <a:pt x="490" y="52"/>
                  <a:pt x="490" y="52"/>
                </a:cubicBezTo>
                <a:cubicBezTo>
                  <a:pt x="483" y="48"/>
                  <a:pt x="483" y="48"/>
                  <a:pt x="483" y="48"/>
                </a:cubicBezTo>
                <a:cubicBezTo>
                  <a:pt x="478" y="48"/>
                  <a:pt x="478" y="48"/>
                  <a:pt x="478" y="48"/>
                </a:cubicBezTo>
                <a:cubicBezTo>
                  <a:pt x="479" y="53"/>
                  <a:pt x="479" y="53"/>
                  <a:pt x="479" y="53"/>
                </a:cubicBezTo>
                <a:cubicBezTo>
                  <a:pt x="472" y="55"/>
                  <a:pt x="472" y="55"/>
                  <a:pt x="472" y="55"/>
                </a:cubicBezTo>
                <a:lnTo>
                  <a:pt x="474" y="58"/>
                </a:lnTo>
                <a:close/>
                <a:moveTo>
                  <a:pt x="484" y="73"/>
                </a:moveTo>
                <a:cubicBezTo>
                  <a:pt x="484" y="76"/>
                  <a:pt x="489" y="76"/>
                  <a:pt x="489" y="76"/>
                </a:cubicBezTo>
                <a:cubicBezTo>
                  <a:pt x="489" y="76"/>
                  <a:pt x="498" y="77"/>
                  <a:pt x="497" y="73"/>
                </a:cubicBezTo>
                <a:cubicBezTo>
                  <a:pt x="497" y="68"/>
                  <a:pt x="482" y="66"/>
                  <a:pt x="484" y="73"/>
                </a:cubicBezTo>
                <a:close/>
                <a:moveTo>
                  <a:pt x="503" y="55"/>
                </a:moveTo>
                <a:cubicBezTo>
                  <a:pt x="501" y="59"/>
                  <a:pt x="501" y="59"/>
                  <a:pt x="501" y="59"/>
                </a:cubicBezTo>
                <a:cubicBezTo>
                  <a:pt x="499" y="57"/>
                  <a:pt x="499" y="57"/>
                  <a:pt x="499" y="57"/>
                </a:cubicBezTo>
                <a:cubicBezTo>
                  <a:pt x="493" y="66"/>
                  <a:pt x="493" y="66"/>
                  <a:pt x="493" y="66"/>
                </a:cubicBezTo>
                <a:cubicBezTo>
                  <a:pt x="499" y="68"/>
                  <a:pt x="499" y="68"/>
                  <a:pt x="499" y="68"/>
                </a:cubicBezTo>
                <a:cubicBezTo>
                  <a:pt x="500" y="66"/>
                  <a:pt x="500" y="66"/>
                  <a:pt x="500" y="66"/>
                </a:cubicBezTo>
                <a:cubicBezTo>
                  <a:pt x="500" y="72"/>
                  <a:pt x="500" y="72"/>
                  <a:pt x="500" y="72"/>
                </a:cubicBezTo>
                <a:cubicBezTo>
                  <a:pt x="504" y="72"/>
                  <a:pt x="504" y="72"/>
                  <a:pt x="504" y="72"/>
                </a:cubicBezTo>
                <a:cubicBezTo>
                  <a:pt x="509" y="59"/>
                  <a:pt x="509" y="59"/>
                  <a:pt x="509" y="59"/>
                </a:cubicBezTo>
                <a:cubicBezTo>
                  <a:pt x="505" y="48"/>
                  <a:pt x="505" y="48"/>
                  <a:pt x="505" y="48"/>
                </a:cubicBezTo>
                <a:cubicBezTo>
                  <a:pt x="501" y="50"/>
                  <a:pt x="501" y="50"/>
                  <a:pt x="501" y="50"/>
                </a:cubicBezTo>
                <a:lnTo>
                  <a:pt x="503" y="55"/>
                </a:lnTo>
                <a:close/>
                <a:moveTo>
                  <a:pt x="514" y="56"/>
                </a:moveTo>
                <a:cubicBezTo>
                  <a:pt x="517" y="56"/>
                  <a:pt x="521" y="48"/>
                  <a:pt x="516" y="43"/>
                </a:cubicBezTo>
                <a:cubicBezTo>
                  <a:pt x="509" y="37"/>
                  <a:pt x="505" y="43"/>
                  <a:pt x="508" y="50"/>
                </a:cubicBezTo>
                <a:cubicBezTo>
                  <a:pt x="508" y="50"/>
                  <a:pt x="510" y="56"/>
                  <a:pt x="514" y="56"/>
                </a:cubicBezTo>
                <a:close/>
                <a:moveTo>
                  <a:pt x="513" y="22"/>
                </a:moveTo>
                <a:cubicBezTo>
                  <a:pt x="506" y="22"/>
                  <a:pt x="511" y="30"/>
                  <a:pt x="511" y="30"/>
                </a:cubicBezTo>
                <a:cubicBezTo>
                  <a:pt x="517" y="29"/>
                  <a:pt x="518" y="22"/>
                  <a:pt x="513" y="22"/>
                </a:cubicBezTo>
                <a:close/>
                <a:moveTo>
                  <a:pt x="528" y="14"/>
                </a:moveTo>
                <a:cubicBezTo>
                  <a:pt x="523" y="17"/>
                  <a:pt x="523" y="17"/>
                  <a:pt x="523" y="17"/>
                </a:cubicBezTo>
                <a:cubicBezTo>
                  <a:pt x="531" y="19"/>
                  <a:pt x="531" y="19"/>
                  <a:pt x="531" y="19"/>
                </a:cubicBezTo>
                <a:lnTo>
                  <a:pt x="528" y="14"/>
                </a:lnTo>
                <a:close/>
                <a:moveTo>
                  <a:pt x="538" y="19"/>
                </a:moveTo>
                <a:cubicBezTo>
                  <a:pt x="539" y="19"/>
                  <a:pt x="541" y="17"/>
                  <a:pt x="541" y="17"/>
                </a:cubicBezTo>
                <a:cubicBezTo>
                  <a:pt x="541" y="20"/>
                  <a:pt x="541" y="20"/>
                  <a:pt x="541" y="20"/>
                </a:cubicBezTo>
                <a:cubicBezTo>
                  <a:pt x="548" y="22"/>
                  <a:pt x="548" y="22"/>
                  <a:pt x="548" y="22"/>
                </a:cubicBezTo>
                <a:cubicBezTo>
                  <a:pt x="559" y="16"/>
                  <a:pt x="559" y="16"/>
                  <a:pt x="559" y="16"/>
                </a:cubicBezTo>
                <a:cubicBezTo>
                  <a:pt x="559" y="12"/>
                  <a:pt x="559" y="12"/>
                  <a:pt x="559" y="12"/>
                </a:cubicBezTo>
                <a:cubicBezTo>
                  <a:pt x="553" y="16"/>
                  <a:pt x="553" y="16"/>
                  <a:pt x="553" y="16"/>
                </a:cubicBezTo>
                <a:cubicBezTo>
                  <a:pt x="550" y="14"/>
                  <a:pt x="550" y="14"/>
                  <a:pt x="550" y="14"/>
                </a:cubicBezTo>
                <a:cubicBezTo>
                  <a:pt x="555" y="10"/>
                  <a:pt x="555" y="10"/>
                  <a:pt x="555" y="10"/>
                </a:cubicBezTo>
                <a:cubicBezTo>
                  <a:pt x="552" y="6"/>
                  <a:pt x="552" y="6"/>
                  <a:pt x="552" y="6"/>
                </a:cubicBezTo>
                <a:cubicBezTo>
                  <a:pt x="550" y="10"/>
                  <a:pt x="550" y="10"/>
                  <a:pt x="550" y="10"/>
                </a:cubicBezTo>
                <a:cubicBezTo>
                  <a:pt x="548" y="5"/>
                  <a:pt x="548" y="5"/>
                  <a:pt x="548" y="5"/>
                </a:cubicBezTo>
                <a:cubicBezTo>
                  <a:pt x="544" y="8"/>
                  <a:pt x="544" y="8"/>
                  <a:pt x="544" y="8"/>
                </a:cubicBezTo>
                <a:cubicBezTo>
                  <a:pt x="546" y="12"/>
                  <a:pt x="546" y="12"/>
                  <a:pt x="546" y="12"/>
                </a:cubicBezTo>
                <a:cubicBezTo>
                  <a:pt x="537" y="14"/>
                  <a:pt x="537" y="14"/>
                  <a:pt x="537" y="14"/>
                </a:cubicBezTo>
                <a:lnTo>
                  <a:pt x="538" y="19"/>
                </a:lnTo>
                <a:close/>
                <a:moveTo>
                  <a:pt x="658" y="62"/>
                </a:moveTo>
                <a:cubicBezTo>
                  <a:pt x="659" y="72"/>
                  <a:pt x="659" y="72"/>
                  <a:pt x="659" y="72"/>
                </a:cubicBezTo>
                <a:cubicBezTo>
                  <a:pt x="665" y="68"/>
                  <a:pt x="665" y="68"/>
                  <a:pt x="665" y="68"/>
                </a:cubicBezTo>
                <a:cubicBezTo>
                  <a:pt x="662" y="60"/>
                  <a:pt x="662" y="60"/>
                  <a:pt x="662" y="60"/>
                </a:cubicBezTo>
                <a:lnTo>
                  <a:pt x="658" y="6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GB" sz="800" noProof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Finland" descr="© INSCALE GmbH, 05.05.2010&#10;http://www.presentationload.com/"/>
          <p:cNvSpPr>
            <a:spLocks noEditPoints="1"/>
          </p:cNvSpPr>
          <p:nvPr/>
        </p:nvSpPr>
        <p:spPr bwMode="auto">
          <a:xfrm>
            <a:off x="7793604" y="1220875"/>
            <a:ext cx="1170885" cy="1719429"/>
          </a:xfrm>
          <a:custGeom>
            <a:avLst/>
            <a:gdLst/>
            <a:ahLst/>
            <a:cxnLst>
              <a:cxn ang="0">
                <a:pos x="318" y="380"/>
              </a:cxn>
              <a:cxn ang="0">
                <a:pos x="302" y="312"/>
              </a:cxn>
              <a:cxn ang="0">
                <a:pos x="283" y="281"/>
              </a:cxn>
              <a:cxn ang="0">
                <a:pos x="264" y="225"/>
              </a:cxn>
              <a:cxn ang="0">
                <a:pos x="205" y="113"/>
              </a:cxn>
              <a:cxn ang="0">
                <a:pos x="202" y="27"/>
              </a:cxn>
              <a:cxn ang="0">
                <a:pos x="124" y="29"/>
              </a:cxn>
              <a:cxn ang="0">
                <a:pos x="105" y="103"/>
              </a:cxn>
              <a:cxn ang="0">
                <a:pos x="51" y="107"/>
              </a:cxn>
              <a:cxn ang="0">
                <a:pos x="2" y="90"/>
              </a:cxn>
              <a:cxn ang="0">
                <a:pos x="23" y="108"/>
              </a:cxn>
              <a:cxn ang="0">
                <a:pos x="63" y="131"/>
              </a:cxn>
              <a:cxn ang="0">
                <a:pos x="86" y="186"/>
              </a:cxn>
              <a:cxn ang="0">
                <a:pos x="106" y="229"/>
              </a:cxn>
              <a:cxn ang="0">
                <a:pos x="116" y="275"/>
              </a:cxn>
              <a:cxn ang="0">
                <a:pos x="147" y="294"/>
              </a:cxn>
              <a:cxn ang="0">
                <a:pos x="163" y="331"/>
              </a:cxn>
              <a:cxn ang="0">
                <a:pos x="147" y="355"/>
              </a:cxn>
              <a:cxn ang="0">
                <a:pos x="131" y="401"/>
              </a:cxn>
              <a:cxn ang="0">
                <a:pos x="108" y="414"/>
              </a:cxn>
              <a:cxn ang="0">
                <a:pos x="111" y="430"/>
              </a:cxn>
              <a:cxn ang="0">
                <a:pos x="96" y="438"/>
              </a:cxn>
              <a:cxn ang="0">
                <a:pos x="80" y="462"/>
              </a:cxn>
              <a:cxn ang="0">
                <a:pos x="77" y="486"/>
              </a:cxn>
              <a:cxn ang="0">
                <a:pos x="80" y="523"/>
              </a:cxn>
              <a:cxn ang="0">
                <a:pos x="91" y="559"/>
              </a:cxn>
              <a:cxn ang="0">
                <a:pos x="93" y="572"/>
              </a:cxn>
              <a:cxn ang="0">
                <a:pos x="95" y="598"/>
              </a:cxn>
              <a:cxn ang="0">
                <a:pos x="95" y="613"/>
              </a:cxn>
              <a:cxn ang="0">
                <a:pos x="104" y="635"/>
              </a:cxn>
              <a:cxn ang="0">
                <a:pos x="118" y="635"/>
              </a:cxn>
              <a:cxn ang="0">
                <a:pos x="144" y="645"/>
              </a:cxn>
              <a:cxn ang="0">
                <a:pos x="157" y="656"/>
              </a:cxn>
              <a:cxn ang="0">
                <a:pos x="161" y="666"/>
              </a:cxn>
              <a:cxn ang="0">
                <a:pos x="189" y="654"/>
              </a:cxn>
              <a:cxn ang="0">
                <a:pos x="206" y="645"/>
              </a:cxn>
              <a:cxn ang="0">
                <a:pos x="248" y="626"/>
              </a:cxn>
              <a:cxn ang="0">
                <a:pos x="260" y="617"/>
              </a:cxn>
              <a:cxn ang="0">
                <a:pos x="293" y="603"/>
              </a:cxn>
              <a:cxn ang="0">
                <a:pos x="328" y="554"/>
              </a:cxn>
              <a:cxn ang="0">
                <a:pos x="382" y="418"/>
              </a:cxn>
              <a:cxn ang="0">
                <a:pos x="60" y="653"/>
              </a:cxn>
              <a:cxn ang="0">
                <a:pos x="45" y="651"/>
              </a:cxn>
              <a:cxn ang="0">
                <a:pos x="50" y="670"/>
              </a:cxn>
              <a:cxn ang="0">
                <a:pos x="39" y="658"/>
              </a:cxn>
              <a:cxn ang="0">
                <a:pos x="55" y="670"/>
              </a:cxn>
              <a:cxn ang="0">
                <a:pos x="107" y="657"/>
              </a:cxn>
              <a:cxn ang="0">
                <a:pos x="113" y="654"/>
              </a:cxn>
              <a:cxn ang="0">
                <a:pos x="148" y="643"/>
              </a:cxn>
              <a:cxn ang="0">
                <a:pos x="136" y="655"/>
              </a:cxn>
              <a:cxn ang="0">
                <a:pos x="147" y="649"/>
              </a:cxn>
              <a:cxn ang="0">
                <a:pos x="112" y="643"/>
              </a:cxn>
              <a:cxn ang="0">
                <a:pos x="99" y="634"/>
              </a:cxn>
              <a:cxn ang="0">
                <a:pos x="94" y="628"/>
              </a:cxn>
              <a:cxn ang="0">
                <a:pos x="175" y="667"/>
              </a:cxn>
              <a:cxn ang="0">
                <a:pos x="62" y="461"/>
              </a:cxn>
              <a:cxn ang="0">
                <a:pos x="72" y="456"/>
              </a:cxn>
              <a:cxn ang="0">
                <a:pos x="157" y="329"/>
              </a:cxn>
              <a:cxn ang="0">
                <a:pos x="153" y="336"/>
              </a:cxn>
              <a:cxn ang="0">
                <a:pos x="243" y="631"/>
              </a:cxn>
              <a:cxn ang="0">
                <a:pos x="265" y="614"/>
              </a:cxn>
            </a:cxnLst>
            <a:rect l="0" t="0" r="r" b="b"/>
            <a:pathLst>
              <a:path w="382" h="674">
                <a:moveTo>
                  <a:pt x="382" y="418"/>
                </a:moveTo>
                <a:cubicBezTo>
                  <a:pt x="381" y="412"/>
                  <a:pt x="369" y="412"/>
                  <a:pt x="369" y="412"/>
                </a:cubicBezTo>
                <a:cubicBezTo>
                  <a:pt x="366" y="404"/>
                  <a:pt x="366" y="404"/>
                  <a:pt x="366" y="404"/>
                </a:cubicBezTo>
                <a:cubicBezTo>
                  <a:pt x="350" y="396"/>
                  <a:pt x="350" y="396"/>
                  <a:pt x="350" y="396"/>
                </a:cubicBezTo>
                <a:cubicBezTo>
                  <a:pt x="339" y="394"/>
                  <a:pt x="339" y="394"/>
                  <a:pt x="339" y="394"/>
                </a:cubicBezTo>
                <a:cubicBezTo>
                  <a:pt x="318" y="380"/>
                  <a:pt x="318" y="380"/>
                  <a:pt x="318" y="380"/>
                </a:cubicBezTo>
                <a:cubicBezTo>
                  <a:pt x="327" y="374"/>
                  <a:pt x="327" y="374"/>
                  <a:pt x="327" y="374"/>
                </a:cubicBezTo>
                <a:cubicBezTo>
                  <a:pt x="326" y="370"/>
                  <a:pt x="326" y="370"/>
                  <a:pt x="326" y="370"/>
                </a:cubicBezTo>
                <a:cubicBezTo>
                  <a:pt x="326" y="370"/>
                  <a:pt x="331" y="355"/>
                  <a:pt x="327" y="346"/>
                </a:cubicBezTo>
                <a:cubicBezTo>
                  <a:pt x="323" y="338"/>
                  <a:pt x="313" y="344"/>
                  <a:pt x="308" y="335"/>
                </a:cubicBezTo>
                <a:cubicBezTo>
                  <a:pt x="301" y="326"/>
                  <a:pt x="307" y="320"/>
                  <a:pt x="307" y="320"/>
                </a:cubicBezTo>
                <a:cubicBezTo>
                  <a:pt x="302" y="312"/>
                  <a:pt x="302" y="312"/>
                  <a:pt x="302" y="312"/>
                </a:cubicBezTo>
                <a:cubicBezTo>
                  <a:pt x="292" y="317"/>
                  <a:pt x="292" y="317"/>
                  <a:pt x="292" y="317"/>
                </a:cubicBezTo>
                <a:cubicBezTo>
                  <a:pt x="285" y="301"/>
                  <a:pt x="285" y="301"/>
                  <a:pt x="285" y="301"/>
                </a:cubicBezTo>
                <a:cubicBezTo>
                  <a:pt x="292" y="296"/>
                  <a:pt x="292" y="296"/>
                  <a:pt x="292" y="296"/>
                </a:cubicBezTo>
                <a:cubicBezTo>
                  <a:pt x="291" y="291"/>
                  <a:pt x="291" y="291"/>
                  <a:pt x="291" y="291"/>
                </a:cubicBezTo>
                <a:cubicBezTo>
                  <a:pt x="280" y="293"/>
                  <a:pt x="280" y="293"/>
                  <a:pt x="280" y="293"/>
                </a:cubicBezTo>
                <a:cubicBezTo>
                  <a:pt x="283" y="281"/>
                  <a:pt x="283" y="281"/>
                  <a:pt x="283" y="281"/>
                </a:cubicBezTo>
                <a:cubicBezTo>
                  <a:pt x="280" y="272"/>
                  <a:pt x="280" y="272"/>
                  <a:pt x="280" y="272"/>
                </a:cubicBezTo>
                <a:cubicBezTo>
                  <a:pt x="284" y="267"/>
                  <a:pt x="284" y="267"/>
                  <a:pt x="284" y="267"/>
                </a:cubicBezTo>
                <a:cubicBezTo>
                  <a:pt x="277" y="265"/>
                  <a:pt x="277" y="265"/>
                  <a:pt x="277" y="265"/>
                </a:cubicBezTo>
                <a:cubicBezTo>
                  <a:pt x="288" y="259"/>
                  <a:pt x="288" y="259"/>
                  <a:pt x="288" y="259"/>
                </a:cubicBezTo>
                <a:cubicBezTo>
                  <a:pt x="288" y="259"/>
                  <a:pt x="286" y="249"/>
                  <a:pt x="281" y="240"/>
                </a:cubicBezTo>
                <a:cubicBezTo>
                  <a:pt x="277" y="232"/>
                  <a:pt x="264" y="225"/>
                  <a:pt x="264" y="225"/>
                </a:cubicBezTo>
                <a:cubicBezTo>
                  <a:pt x="261" y="223"/>
                  <a:pt x="262" y="214"/>
                  <a:pt x="254" y="208"/>
                </a:cubicBezTo>
                <a:cubicBezTo>
                  <a:pt x="248" y="204"/>
                  <a:pt x="237" y="187"/>
                  <a:pt x="237" y="187"/>
                </a:cubicBezTo>
                <a:cubicBezTo>
                  <a:pt x="237" y="187"/>
                  <a:pt x="252" y="152"/>
                  <a:pt x="251" y="142"/>
                </a:cubicBezTo>
                <a:cubicBezTo>
                  <a:pt x="250" y="133"/>
                  <a:pt x="238" y="133"/>
                  <a:pt x="238" y="133"/>
                </a:cubicBezTo>
                <a:cubicBezTo>
                  <a:pt x="226" y="117"/>
                  <a:pt x="226" y="117"/>
                  <a:pt x="226" y="117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196" y="90"/>
                  <a:pt x="196" y="90"/>
                  <a:pt x="196" y="90"/>
                </a:cubicBezTo>
                <a:cubicBezTo>
                  <a:pt x="199" y="70"/>
                  <a:pt x="199" y="70"/>
                  <a:pt x="199" y="70"/>
                </a:cubicBezTo>
                <a:cubicBezTo>
                  <a:pt x="188" y="68"/>
                  <a:pt x="188" y="68"/>
                  <a:pt x="188" y="68"/>
                </a:cubicBezTo>
                <a:cubicBezTo>
                  <a:pt x="197" y="57"/>
                  <a:pt x="197" y="57"/>
                  <a:pt x="197" y="57"/>
                </a:cubicBezTo>
                <a:cubicBezTo>
                  <a:pt x="197" y="57"/>
                  <a:pt x="194" y="52"/>
                  <a:pt x="194" y="46"/>
                </a:cubicBezTo>
                <a:cubicBezTo>
                  <a:pt x="194" y="41"/>
                  <a:pt x="202" y="27"/>
                  <a:pt x="202" y="27"/>
                </a:cubicBezTo>
                <a:cubicBezTo>
                  <a:pt x="195" y="16"/>
                  <a:pt x="195" y="16"/>
                  <a:pt x="195" y="16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2" y="13"/>
                  <a:pt x="163" y="0"/>
                  <a:pt x="157" y="1"/>
                </a:cubicBezTo>
                <a:cubicBezTo>
                  <a:pt x="151" y="2"/>
                  <a:pt x="142" y="14"/>
                  <a:pt x="142" y="14"/>
                </a:cubicBezTo>
                <a:cubicBezTo>
                  <a:pt x="142" y="14"/>
                  <a:pt x="135" y="12"/>
                  <a:pt x="129" y="15"/>
                </a:cubicBezTo>
                <a:cubicBezTo>
                  <a:pt x="123" y="17"/>
                  <a:pt x="124" y="29"/>
                  <a:pt x="124" y="29"/>
                </a:cubicBezTo>
                <a:cubicBezTo>
                  <a:pt x="121" y="33"/>
                  <a:pt x="121" y="33"/>
                  <a:pt x="121" y="33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21" y="75"/>
                  <a:pt x="122" y="80"/>
                </a:cubicBezTo>
                <a:cubicBezTo>
                  <a:pt x="122" y="86"/>
                  <a:pt x="119" y="90"/>
                  <a:pt x="117" y="93"/>
                </a:cubicBezTo>
                <a:cubicBezTo>
                  <a:pt x="114" y="97"/>
                  <a:pt x="112" y="110"/>
                  <a:pt x="112" y="110"/>
                </a:cubicBezTo>
                <a:cubicBezTo>
                  <a:pt x="105" y="103"/>
                  <a:pt x="105" y="103"/>
                  <a:pt x="105" y="103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1" y="97"/>
                  <a:pt x="86" y="97"/>
                </a:cubicBezTo>
                <a:cubicBezTo>
                  <a:pt x="80" y="97"/>
                  <a:pt x="78" y="105"/>
                  <a:pt x="78" y="105"/>
                </a:cubicBezTo>
                <a:cubicBezTo>
                  <a:pt x="69" y="111"/>
                  <a:pt x="69" y="111"/>
                  <a:pt x="69" y="111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46" y="108"/>
                  <a:pt x="46" y="108"/>
                  <a:pt x="46" y="108"/>
                </a:cubicBezTo>
                <a:cubicBezTo>
                  <a:pt x="46" y="108"/>
                  <a:pt x="44" y="99"/>
                  <a:pt x="37" y="93"/>
                </a:cubicBezTo>
                <a:cubicBezTo>
                  <a:pt x="32" y="88"/>
                  <a:pt x="25" y="78"/>
                  <a:pt x="25" y="78"/>
                </a:cubicBezTo>
                <a:cubicBezTo>
                  <a:pt x="25" y="78"/>
                  <a:pt x="16" y="75"/>
                  <a:pt x="12" y="80"/>
                </a:cubicBezTo>
                <a:cubicBezTo>
                  <a:pt x="6" y="84"/>
                  <a:pt x="14" y="91"/>
                  <a:pt x="13" y="93"/>
                </a:cubicBezTo>
                <a:cubicBezTo>
                  <a:pt x="11" y="95"/>
                  <a:pt x="2" y="90"/>
                  <a:pt x="2" y="90"/>
                </a:cubicBezTo>
                <a:cubicBezTo>
                  <a:pt x="0" y="95"/>
                  <a:pt x="0" y="95"/>
                  <a:pt x="0" y="95"/>
                </a:cubicBezTo>
                <a:cubicBezTo>
                  <a:pt x="5" y="95"/>
                  <a:pt x="5" y="95"/>
                  <a:pt x="5" y="95"/>
                </a:cubicBezTo>
                <a:cubicBezTo>
                  <a:pt x="8" y="98"/>
                  <a:pt x="8" y="98"/>
                  <a:pt x="8" y="98"/>
                </a:cubicBezTo>
                <a:cubicBezTo>
                  <a:pt x="9" y="104"/>
                  <a:pt x="9" y="104"/>
                  <a:pt x="9" y="104"/>
                </a:cubicBezTo>
                <a:cubicBezTo>
                  <a:pt x="19" y="108"/>
                  <a:pt x="19" y="108"/>
                  <a:pt x="19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4"/>
                  <a:pt x="53" y="126"/>
                  <a:pt x="63" y="131"/>
                </a:cubicBezTo>
                <a:cubicBezTo>
                  <a:pt x="72" y="136"/>
                  <a:pt x="73" y="146"/>
                  <a:pt x="73" y="146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86" y="152"/>
                  <a:pt x="88" y="155"/>
                </a:cubicBezTo>
                <a:cubicBezTo>
                  <a:pt x="90" y="158"/>
                  <a:pt x="85" y="158"/>
                  <a:pt x="84" y="162"/>
                </a:cubicBezTo>
                <a:cubicBezTo>
                  <a:pt x="83" y="167"/>
                  <a:pt x="85" y="170"/>
                  <a:pt x="86" y="174"/>
                </a:cubicBezTo>
                <a:cubicBezTo>
                  <a:pt x="88" y="180"/>
                  <a:pt x="86" y="186"/>
                  <a:pt x="86" y="186"/>
                </a:cubicBezTo>
                <a:cubicBezTo>
                  <a:pt x="97" y="188"/>
                  <a:pt x="97" y="188"/>
                  <a:pt x="97" y="188"/>
                </a:cubicBezTo>
                <a:cubicBezTo>
                  <a:pt x="98" y="194"/>
                  <a:pt x="98" y="194"/>
                  <a:pt x="98" y="194"/>
                </a:cubicBezTo>
                <a:cubicBezTo>
                  <a:pt x="95" y="197"/>
                  <a:pt x="95" y="197"/>
                  <a:pt x="95" y="197"/>
                </a:cubicBezTo>
                <a:cubicBezTo>
                  <a:pt x="95" y="197"/>
                  <a:pt x="94" y="199"/>
                  <a:pt x="94" y="204"/>
                </a:cubicBezTo>
                <a:cubicBezTo>
                  <a:pt x="94" y="210"/>
                  <a:pt x="103" y="215"/>
                  <a:pt x="105" y="218"/>
                </a:cubicBezTo>
                <a:cubicBezTo>
                  <a:pt x="107" y="222"/>
                  <a:pt x="106" y="229"/>
                  <a:pt x="106" y="229"/>
                </a:cubicBezTo>
                <a:cubicBezTo>
                  <a:pt x="106" y="229"/>
                  <a:pt x="108" y="233"/>
                  <a:pt x="110" y="237"/>
                </a:cubicBezTo>
                <a:cubicBezTo>
                  <a:pt x="111" y="240"/>
                  <a:pt x="106" y="243"/>
                  <a:pt x="103" y="248"/>
                </a:cubicBezTo>
                <a:cubicBezTo>
                  <a:pt x="101" y="252"/>
                  <a:pt x="106" y="253"/>
                  <a:pt x="106" y="253"/>
                </a:cubicBezTo>
                <a:cubicBezTo>
                  <a:pt x="106" y="253"/>
                  <a:pt x="106" y="254"/>
                  <a:pt x="105" y="260"/>
                </a:cubicBezTo>
                <a:cubicBezTo>
                  <a:pt x="105" y="264"/>
                  <a:pt x="112" y="265"/>
                  <a:pt x="114" y="266"/>
                </a:cubicBezTo>
                <a:cubicBezTo>
                  <a:pt x="116" y="268"/>
                  <a:pt x="115" y="271"/>
                  <a:pt x="116" y="275"/>
                </a:cubicBezTo>
                <a:cubicBezTo>
                  <a:pt x="117" y="279"/>
                  <a:pt x="122" y="281"/>
                  <a:pt x="122" y="281"/>
                </a:cubicBezTo>
                <a:cubicBezTo>
                  <a:pt x="123" y="288"/>
                  <a:pt x="123" y="288"/>
                  <a:pt x="123" y="288"/>
                </a:cubicBezTo>
                <a:cubicBezTo>
                  <a:pt x="128" y="286"/>
                  <a:pt x="128" y="286"/>
                  <a:pt x="128" y="286"/>
                </a:cubicBezTo>
                <a:cubicBezTo>
                  <a:pt x="139" y="293"/>
                  <a:pt x="139" y="293"/>
                  <a:pt x="139" y="293"/>
                </a:cubicBezTo>
                <a:cubicBezTo>
                  <a:pt x="139" y="295"/>
                  <a:pt x="139" y="295"/>
                  <a:pt x="139" y="295"/>
                </a:cubicBezTo>
                <a:cubicBezTo>
                  <a:pt x="147" y="294"/>
                  <a:pt x="147" y="294"/>
                  <a:pt x="147" y="294"/>
                </a:cubicBezTo>
                <a:cubicBezTo>
                  <a:pt x="154" y="297"/>
                  <a:pt x="154" y="297"/>
                  <a:pt x="154" y="297"/>
                </a:cubicBezTo>
                <a:cubicBezTo>
                  <a:pt x="154" y="297"/>
                  <a:pt x="159" y="301"/>
                  <a:pt x="162" y="308"/>
                </a:cubicBezTo>
                <a:cubicBezTo>
                  <a:pt x="166" y="314"/>
                  <a:pt x="162" y="324"/>
                  <a:pt x="162" y="324"/>
                </a:cubicBezTo>
                <a:cubicBezTo>
                  <a:pt x="166" y="325"/>
                  <a:pt x="166" y="325"/>
                  <a:pt x="166" y="325"/>
                </a:cubicBezTo>
                <a:cubicBezTo>
                  <a:pt x="169" y="334"/>
                  <a:pt x="169" y="334"/>
                  <a:pt x="169" y="334"/>
                </a:cubicBezTo>
                <a:cubicBezTo>
                  <a:pt x="163" y="331"/>
                  <a:pt x="163" y="331"/>
                  <a:pt x="163" y="331"/>
                </a:cubicBezTo>
                <a:cubicBezTo>
                  <a:pt x="162" y="334"/>
                  <a:pt x="162" y="334"/>
                  <a:pt x="162" y="334"/>
                </a:cubicBezTo>
                <a:cubicBezTo>
                  <a:pt x="170" y="339"/>
                  <a:pt x="170" y="339"/>
                  <a:pt x="170" y="339"/>
                </a:cubicBezTo>
                <a:cubicBezTo>
                  <a:pt x="167" y="342"/>
                  <a:pt x="167" y="342"/>
                  <a:pt x="167" y="342"/>
                </a:cubicBezTo>
                <a:cubicBezTo>
                  <a:pt x="167" y="342"/>
                  <a:pt x="160" y="340"/>
                  <a:pt x="154" y="341"/>
                </a:cubicBezTo>
                <a:cubicBezTo>
                  <a:pt x="150" y="342"/>
                  <a:pt x="147" y="346"/>
                  <a:pt x="147" y="346"/>
                </a:cubicBezTo>
                <a:cubicBezTo>
                  <a:pt x="147" y="355"/>
                  <a:pt x="147" y="355"/>
                  <a:pt x="147" y="355"/>
                </a:cubicBezTo>
                <a:cubicBezTo>
                  <a:pt x="145" y="357"/>
                  <a:pt x="145" y="357"/>
                  <a:pt x="145" y="357"/>
                </a:cubicBezTo>
                <a:cubicBezTo>
                  <a:pt x="145" y="366"/>
                  <a:pt x="145" y="366"/>
                  <a:pt x="145" y="366"/>
                </a:cubicBezTo>
                <a:cubicBezTo>
                  <a:pt x="142" y="367"/>
                  <a:pt x="142" y="367"/>
                  <a:pt x="142" y="367"/>
                </a:cubicBezTo>
                <a:cubicBezTo>
                  <a:pt x="137" y="376"/>
                  <a:pt x="137" y="376"/>
                  <a:pt x="137" y="376"/>
                </a:cubicBezTo>
                <a:cubicBezTo>
                  <a:pt x="129" y="395"/>
                  <a:pt x="129" y="395"/>
                  <a:pt x="129" y="395"/>
                </a:cubicBezTo>
                <a:cubicBezTo>
                  <a:pt x="131" y="401"/>
                  <a:pt x="131" y="401"/>
                  <a:pt x="131" y="401"/>
                </a:cubicBezTo>
                <a:cubicBezTo>
                  <a:pt x="123" y="399"/>
                  <a:pt x="123" y="399"/>
                  <a:pt x="123" y="399"/>
                </a:cubicBezTo>
                <a:cubicBezTo>
                  <a:pt x="124" y="409"/>
                  <a:pt x="124" y="409"/>
                  <a:pt x="124" y="409"/>
                </a:cubicBezTo>
                <a:cubicBezTo>
                  <a:pt x="117" y="413"/>
                  <a:pt x="117" y="413"/>
                  <a:pt x="117" y="413"/>
                </a:cubicBezTo>
                <a:cubicBezTo>
                  <a:pt x="114" y="418"/>
                  <a:pt x="114" y="418"/>
                  <a:pt x="114" y="418"/>
                </a:cubicBezTo>
                <a:cubicBezTo>
                  <a:pt x="112" y="413"/>
                  <a:pt x="112" y="413"/>
                  <a:pt x="112" y="413"/>
                </a:cubicBezTo>
                <a:cubicBezTo>
                  <a:pt x="108" y="414"/>
                  <a:pt x="108" y="414"/>
                  <a:pt x="108" y="414"/>
                </a:cubicBezTo>
                <a:cubicBezTo>
                  <a:pt x="108" y="417"/>
                  <a:pt x="108" y="417"/>
                  <a:pt x="108" y="417"/>
                </a:cubicBezTo>
                <a:cubicBezTo>
                  <a:pt x="106" y="418"/>
                  <a:pt x="106" y="418"/>
                  <a:pt x="106" y="418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111" y="421"/>
                  <a:pt x="111" y="421"/>
                  <a:pt x="111" y="421"/>
                </a:cubicBezTo>
                <a:cubicBezTo>
                  <a:pt x="113" y="422"/>
                  <a:pt x="113" y="422"/>
                  <a:pt x="113" y="422"/>
                </a:cubicBezTo>
                <a:cubicBezTo>
                  <a:pt x="111" y="430"/>
                  <a:pt x="111" y="430"/>
                  <a:pt x="111" y="430"/>
                </a:cubicBezTo>
                <a:cubicBezTo>
                  <a:pt x="111" y="430"/>
                  <a:pt x="107" y="426"/>
                  <a:pt x="104" y="428"/>
                </a:cubicBezTo>
                <a:cubicBezTo>
                  <a:pt x="100" y="430"/>
                  <a:pt x="102" y="436"/>
                  <a:pt x="102" y="436"/>
                </a:cubicBezTo>
                <a:cubicBezTo>
                  <a:pt x="102" y="439"/>
                  <a:pt x="102" y="439"/>
                  <a:pt x="102" y="439"/>
                </a:cubicBezTo>
                <a:cubicBezTo>
                  <a:pt x="101" y="441"/>
                  <a:pt x="100" y="442"/>
                  <a:pt x="100" y="442"/>
                </a:cubicBezTo>
                <a:cubicBezTo>
                  <a:pt x="97" y="437"/>
                  <a:pt x="97" y="437"/>
                  <a:pt x="97" y="437"/>
                </a:cubicBezTo>
                <a:cubicBezTo>
                  <a:pt x="96" y="438"/>
                  <a:pt x="96" y="438"/>
                  <a:pt x="96" y="438"/>
                </a:cubicBezTo>
                <a:cubicBezTo>
                  <a:pt x="98" y="444"/>
                  <a:pt x="98" y="444"/>
                  <a:pt x="98" y="444"/>
                </a:cubicBezTo>
                <a:cubicBezTo>
                  <a:pt x="95" y="444"/>
                  <a:pt x="95" y="444"/>
                  <a:pt x="95" y="444"/>
                </a:cubicBezTo>
                <a:cubicBezTo>
                  <a:pt x="95" y="444"/>
                  <a:pt x="99" y="455"/>
                  <a:pt x="98" y="457"/>
                </a:cubicBezTo>
                <a:cubicBezTo>
                  <a:pt x="97" y="460"/>
                  <a:pt x="91" y="458"/>
                  <a:pt x="89" y="458"/>
                </a:cubicBezTo>
                <a:cubicBezTo>
                  <a:pt x="82" y="458"/>
                  <a:pt x="82" y="458"/>
                  <a:pt x="82" y="458"/>
                </a:cubicBezTo>
                <a:cubicBezTo>
                  <a:pt x="82" y="458"/>
                  <a:pt x="82" y="462"/>
                  <a:pt x="80" y="462"/>
                </a:cubicBezTo>
                <a:cubicBezTo>
                  <a:pt x="79" y="462"/>
                  <a:pt x="77" y="459"/>
                  <a:pt x="77" y="459"/>
                </a:cubicBezTo>
                <a:cubicBezTo>
                  <a:pt x="75" y="467"/>
                  <a:pt x="75" y="467"/>
                  <a:pt x="75" y="467"/>
                </a:cubicBezTo>
                <a:cubicBezTo>
                  <a:pt x="83" y="475"/>
                  <a:pt x="83" y="475"/>
                  <a:pt x="83" y="475"/>
                </a:cubicBezTo>
                <a:cubicBezTo>
                  <a:pt x="77" y="474"/>
                  <a:pt x="77" y="474"/>
                  <a:pt x="77" y="474"/>
                </a:cubicBezTo>
                <a:cubicBezTo>
                  <a:pt x="75" y="482"/>
                  <a:pt x="75" y="482"/>
                  <a:pt x="75" y="482"/>
                </a:cubicBezTo>
                <a:cubicBezTo>
                  <a:pt x="75" y="482"/>
                  <a:pt x="77" y="484"/>
                  <a:pt x="77" y="486"/>
                </a:cubicBezTo>
                <a:cubicBezTo>
                  <a:pt x="77" y="487"/>
                  <a:pt x="72" y="487"/>
                  <a:pt x="72" y="487"/>
                </a:cubicBezTo>
                <a:cubicBezTo>
                  <a:pt x="69" y="492"/>
                  <a:pt x="69" y="492"/>
                  <a:pt x="69" y="492"/>
                </a:cubicBezTo>
                <a:cubicBezTo>
                  <a:pt x="68" y="504"/>
                  <a:pt x="68" y="504"/>
                  <a:pt x="68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72" y="504"/>
                  <a:pt x="69" y="508"/>
                  <a:pt x="70" y="513"/>
                </a:cubicBezTo>
                <a:cubicBezTo>
                  <a:pt x="70" y="517"/>
                  <a:pt x="78" y="519"/>
                  <a:pt x="80" y="523"/>
                </a:cubicBezTo>
                <a:cubicBezTo>
                  <a:pt x="83" y="528"/>
                  <a:pt x="80" y="534"/>
                  <a:pt x="80" y="534"/>
                </a:cubicBezTo>
                <a:cubicBezTo>
                  <a:pt x="80" y="543"/>
                  <a:pt x="80" y="543"/>
                  <a:pt x="80" y="543"/>
                </a:cubicBezTo>
                <a:cubicBezTo>
                  <a:pt x="83" y="546"/>
                  <a:pt x="83" y="546"/>
                  <a:pt x="83" y="546"/>
                </a:cubicBezTo>
                <a:cubicBezTo>
                  <a:pt x="86" y="544"/>
                  <a:pt x="86" y="544"/>
                  <a:pt x="86" y="544"/>
                </a:cubicBezTo>
                <a:cubicBezTo>
                  <a:pt x="86" y="544"/>
                  <a:pt x="86" y="550"/>
                  <a:pt x="87" y="552"/>
                </a:cubicBezTo>
                <a:cubicBezTo>
                  <a:pt x="88" y="555"/>
                  <a:pt x="91" y="559"/>
                  <a:pt x="91" y="559"/>
                </a:cubicBezTo>
                <a:cubicBezTo>
                  <a:pt x="90" y="561"/>
                  <a:pt x="90" y="561"/>
                  <a:pt x="90" y="561"/>
                </a:cubicBezTo>
                <a:cubicBezTo>
                  <a:pt x="94" y="562"/>
                  <a:pt x="94" y="562"/>
                  <a:pt x="94" y="562"/>
                </a:cubicBezTo>
                <a:cubicBezTo>
                  <a:pt x="95" y="567"/>
                  <a:pt x="95" y="567"/>
                  <a:pt x="95" y="567"/>
                </a:cubicBezTo>
                <a:cubicBezTo>
                  <a:pt x="90" y="566"/>
                  <a:pt x="90" y="566"/>
                  <a:pt x="90" y="566"/>
                </a:cubicBezTo>
                <a:cubicBezTo>
                  <a:pt x="90" y="569"/>
                  <a:pt x="90" y="569"/>
                  <a:pt x="90" y="569"/>
                </a:cubicBezTo>
                <a:cubicBezTo>
                  <a:pt x="93" y="572"/>
                  <a:pt x="93" y="572"/>
                  <a:pt x="93" y="572"/>
                </a:cubicBezTo>
                <a:cubicBezTo>
                  <a:pt x="89" y="572"/>
                  <a:pt x="89" y="572"/>
                  <a:pt x="89" y="572"/>
                </a:cubicBezTo>
                <a:cubicBezTo>
                  <a:pt x="93" y="577"/>
                  <a:pt x="93" y="577"/>
                  <a:pt x="93" y="577"/>
                </a:cubicBezTo>
                <a:cubicBezTo>
                  <a:pt x="90" y="578"/>
                  <a:pt x="90" y="578"/>
                  <a:pt x="90" y="578"/>
                </a:cubicBezTo>
                <a:cubicBezTo>
                  <a:pt x="95" y="584"/>
                  <a:pt x="95" y="584"/>
                  <a:pt x="95" y="584"/>
                </a:cubicBezTo>
                <a:cubicBezTo>
                  <a:pt x="95" y="584"/>
                  <a:pt x="96" y="588"/>
                  <a:pt x="94" y="591"/>
                </a:cubicBezTo>
                <a:cubicBezTo>
                  <a:pt x="91" y="593"/>
                  <a:pt x="95" y="598"/>
                  <a:pt x="95" y="598"/>
                </a:cubicBezTo>
                <a:cubicBezTo>
                  <a:pt x="95" y="598"/>
                  <a:pt x="90" y="599"/>
                  <a:pt x="90" y="603"/>
                </a:cubicBezTo>
                <a:cubicBezTo>
                  <a:pt x="91" y="607"/>
                  <a:pt x="94" y="610"/>
                  <a:pt x="94" y="610"/>
                </a:cubicBezTo>
                <a:cubicBezTo>
                  <a:pt x="91" y="610"/>
                  <a:pt x="91" y="610"/>
                  <a:pt x="91" y="610"/>
                </a:cubicBezTo>
                <a:cubicBezTo>
                  <a:pt x="88" y="607"/>
                  <a:pt x="88" y="607"/>
                  <a:pt x="88" y="607"/>
                </a:cubicBezTo>
                <a:cubicBezTo>
                  <a:pt x="87" y="613"/>
                  <a:pt x="87" y="613"/>
                  <a:pt x="87" y="613"/>
                </a:cubicBezTo>
                <a:cubicBezTo>
                  <a:pt x="95" y="613"/>
                  <a:pt x="95" y="613"/>
                  <a:pt x="95" y="613"/>
                </a:cubicBezTo>
                <a:cubicBezTo>
                  <a:pt x="93" y="614"/>
                  <a:pt x="93" y="614"/>
                  <a:pt x="93" y="614"/>
                </a:cubicBezTo>
                <a:cubicBezTo>
                  <a:pt x="94" y="619"/>
                  <a:pt x="94" y="619"/>
                  <a:pt x="94" y="619"/>
                </a:cubicBezTo>
                <a:cubicBezTo>
                  <a:pt x="97" y="622"/>
                  <a:pt x="97" y="622"/>
                  <a:pt x="97" y="622"/>
                </a:cubicBezTo>
                <a:cubicBezTo>
                  <a:pt x="97" y="622"/>
                  <a:pt x="95" y="624"/>
                  <a:pt x="97" y="628"/>
                </a:cubicBezTo>
                <a:cubicBezTo>
                  <a:pt x="99" y="632"/>
                  <a:pt x="101" y="632"/>
                  <a:pt x="101" y="632"/>
                </a:cubicBezTo>
                <a:cubicBezTo>
                  <a:pt x="104" y="635"/>
                  <a:pt x="104" y="635"/>
                  <a:pt x="104" y="635"/>
                </a:cubicBezTo>
                <a:cubicBezTo>
                  <a:pt x="104" y="630"/>
                  <a:pt x="104" y="630"/>
                  <a:pt x="104" y="630"/>
                </a:cubicBezTo>
                <a:cubicBezTo>
                  <a:pt x="110" y="626"/>
                  <a:pt x="110" y="626"/>
                  <a:pt x="110" y="626"/>
                </a:cubicBezTo>
                <a:cubicBezTo>
                  <a:pt x="110" y="635"/>
                  <a:pt x="110" y="635"/>
                  <a:pt x="110" y="635"/>
                </a:cubicBezTo>
                <a:cubicBezTo>
                  <a:pt x="112" y="635"/>
                  <a:pt x="112" y="635"/>
                  <a:pt x="112" y="635"/>
                </a:cubicBezTo>
                <a:cubicBezTo>
                  <a:pt x="113" y="631"/>
                  <a:pt x="113" y="631"/>
                  <a:pt x="113" y="631"/>
                </a:cubicBezTo>
                <a:cubicBezTo>
                  <a:pt x="118" y="635"/>
                  <a:pt x="118" y="635"/>
                  <a:pt x="118" y="635"/>
                </a:cubicBezTo>
                <a:cubicBezTo>
                  <a:pt x="124" y="635"/>
                  <a:pt x="124" y="635"/>
                  <a:pt x="124" y="635"/>
                </a:cubicBezTo>
                <a:cubicBezTo>
                  <a:pt x="131" y="638"/>
                  <a:pt x="131" y="638"/>
                  <a:pt x="131" y="638"/>
                </a:cubicBezTo>
                <a:cubicBezTo>
                  <a:pt x="137" y="638"/>
                  <a:pt x="137" y="638"/>
                  <a:pt x="137" y="638"/>
                </a:cubicBezTo>
                <a:cubicBezTo>
                  <a:pt x="135" y="646"/>
                  <a:pt x="135" y="646"/>
                  <a:pt x="135" y="646"/>
                </a:cubicBezTo>
                <a:cubicBezTo>
                  <a:pt x="137" y="648"/>
                  <a:pt x="137" y="648"/>
                  <a:pt x="137" y="648"/>
                </a:cubicBezTo>
                <a:cubicBezTo>
                  <a:pt x="144" y="645"/>
                  <a:pt x="144" y="645"/>
                  <a:pt x="144" y="645"/>
                </a:cubicBezTo>
                <a:cubicBezTo>
                  <a:pt x="151" y="639"/>
                  <a:pt x="151" y="639"/>
                  <a:pt x="151" y="639"/>
                </a:cubicBezTo>
                <a:cubicBezTo>
                  <a:pt x="152" y="640"/>
                  <a:pt x="152" y="640"/>
                  <a:pt x="152" y="640"/>
                </a:cubicBezTo>
                <a:cubicBezTo>
                  <a:pt x="149" y="649"/>
                  <a:pt x="149" y="649"/>
                  <a:pt x="149" y="649"/>
                </a:cubicBezTo>
                <a:cubicBezTo>
                  <a:pt x="154" y="653"/>
                  <a:pt x="154" y="653"/>
                  <a:pt x="154" y="653"/>
                </a:cubicBezTo>
                <a:cubicBezTo>
                  <a:pt x="153" y="657"/>
                  <a:pt x="153" y="657"/>
                  <a:pt x="153" y="657"/>
                </a:cubicBezTo>
                <a:cubicBezTo>
                  <a:pt x="157" y="656"/>
                  <a:pt x="157" y="656"/>
                  <a:pt x="157" y="656"/>
                </a:cubicBezTo>
                <a:cubicBezTo>
                  <a:pt x="157" y="658"/>
                  <a:pt x="157" y="658"/>
                  <a:pt x="157" y="658"/>
                </a:cubicBezTo>
                <a:cubicBezTo>
                  <a:pt x="150" y="664"/>
                  <a:pt x="150" y="664"/>
                  <a:pt x="150" y="664"/>
                </a:cubicBezTo>
                <a:cubicBezTo>
                  <a:pt x="151" y="666"/>
                  <a:pt x="151" y="666"/>
                  <a:pt x="151" y="666"/>
                </a:cubicBezTo>
                <a:cubicBezTo>
                  <a:pt x="156" y="666"/>
                  <a:pt x="156" y="666"/>
                  <a:pt x="156" y="666"/>
                </a:cubicBezTo>
                <a:cubicBezTo>
                  <a:pt x="159" y="662"/>
                  <a:pt x="159" y="662"/>
                  <a:pt x="159" y="662"/>
                </a:cubicBezTo>
                <a:cubicBezTo>
                  <a:pt x="159" y="662"/>
                  <a:pt x="161" y="664"/>
                  <a:pt x="161" y="666"/>
                </a:cubicBezTo>
                <a:cubicBezTo>
                  <a:pt x="162" y="669"/>
                  <a:pt x="152" y="674"/>
                  <a:pt x="152" y="674"/>
                </a:cubicBezTo>
                <a:cubicBezTo>
                  <a:pt x="163" y="671"/>
                  <a:pt x="163" y="671"/>
                  <a:pt x="163" y="671"/>
                </a:cubicBezTo>
                <a:cubicBezTo>
                  <a:pt x="171" y="655"/>
                  <a:pt x="171" y="655"/>
                  <a:pt x="171" y="655"/>
                </a:cubicBezTo>
                <a:cubicBezTo>
                  <a:pt x="169" y="663"/>
                  <a:pt x="169" y="663"/>
                  <a:pt x="169" y="663"/>
                </a:cubicBezTo>
                <a:cubicBezTo>
                  <a:pt x="181" y="660"/>
                  <a:pt x="181" y="660"/>
                  <a:pt x="181" y="660"/>
                </a:cubicBezTo>
                <a:cubicBezTo>
                  <a:pt x="189" y="654"/>
                  <a:pt x="189" y="654"/>
                  <a:pt x="189" y="654"/>
                </a:cubicBezTo>
                <a:cubicBezTo>
                  <a:pt x="192" y="654"/>
                  <a:pt x="192" y="654"/>
                  <a:pt x="192" y="654"/>
                </a:cubicBezTo>
                <a:cubicBezTo>
                  <a:pt x="198" y="649"/>
                  <a:pt x="198" y="649"/>
                  <a:pt x="198" y="649"/>
                </a:cubicBezTo>
                <a:cubicBezTo>
                  <a:pt x="201" y="650"/>
                  <a:pt x="201" y="650"/>
                  <a:pt x="201" y="650"/>
                </a:cubicBezTo>
                <a:cubicBezTo>
                  <a:pt x="203" y="655"/>
                  <a:pt x="203" y="655"/>
                  <a:pt x="203" y="655"/>
                </a:cubicBezTo>
                <a:cubicBezTo>
                  <a:pt x="206" y="653"/>
                  <a:pt x="206" y="653"/>
                  <a:pt x="206" y="653"/>
                </a:cubicBezTo>
                <a:cubicBezTo>
                  <a:pt x="206" y="645"/>
                  <a:pt x="206" y="645"/>
                  <a:pt x="206" y="645"/>
                </a:cubicBezTo>
                <a:cubicBezTo>
                  <a:pt x="221" y="638"/>
                  <a:pt x="221" y="638"/>
                  <a:pt x="221" y="638"/>
                </a:cubicBezTo>
                <a:cubicBezTo>
                  <a:pt x="222" y="635"/>
                  <a:pt x="222" y="635"/>
                  <a:pt x="222" y="635"/>
                </a:cubicBezTo>
                <a:cubicBezTo>
                  <a:pt x="235" y="629"/>
                  <a:pt x="235" y="629"/>
                  <a:pt x="235" y="629"/>
                </a:cubicBezTo>
                <a:cubicBezTo>
                  <a:pt x="235" y="622"/>
                  <a:pt x="235" y="622"/>
                  <a:pt x="235" y="622"/>
                </a:cubicBezTo>
                <a:cubicBezTo>
                  <a:pt x="235" y="622"/>
                  <a:pt x="237" y="628"/>
                  <a:pt x="241" y="628"/>
                </a:cubicBezTo>
                <a:cubicBezTo>
                  <a:pt x="244" y="628"/>
                  <a:pt x="248" y="626"/>
                  <a:pt x="248" y="626"/>
                </a:cubicBezTo>
                <a:cubicBezTo>
                  <a:pt x="245" y="624"/>
                  <a:pt x="245" y="624"/>
                  <a:pt x="245" y="624"/>
                </a:cubicBezTo>
                <a:cubicBezTo>
                  <a:pt x="246" y="620"/>
                  <a:pt x="246" y="620"/>
                  <a:pt x="246" y="620"/>
                </a:cubicBezTo>
                <a:cubicBezTo>
                  <a:pt x="251" y="624"/>
                  <a:pt x="251" y="624"/>
                  <a:pt x="251" y="624"/>
                </a:cubicBezTo>
                <a:cubicBezTo>
                  <a:pt x="251" y="622"/>
                  <a:pt x="251" y="622"/>
                  <a:pt x="251" y="622"/>
                </a:cubicBezTo>
                <a:cubicBezTo>
                  <a:pt x="245" y="613"/>
                  <a:pt x="245" y="613"/>
                  <a:pt x="245" y="613"/>
                </a:cubicBezTo>
                <a:cubicBezTo>
                  <a:pt x="245" y="613"/>
                  <a:pt x="254" y="619"/>
                  <a:pt x="260" y="617"/>
                </a:cubicBezTo>
                <a:cubicBezTo>
                  <a:pt x="264" y="614"/>
                  <a:pt x="262" y="611"/>
                  <a:pt x="262" y="611"/>
                </a:cubicBezTo>
                <a:cubicBezTo>
                  <a:pt x="268" y="610"/>
                  <a:pt x="268" y="610"/>
                  <a:pt x="268" y="610"/>
                </a:cubicBezTo>
                <a:cubicBezTo>
                  <a:pt x="273" y="608"/>
                  <a:pt x="273" y="608"/>
                  <a:pt x="273" y="608"/>
                </a:cubicBezTo>
                <a:cubicBezTo>
                  <a:pt x="279" y="608"/>
                  <a:pt x="279" y="608"/>
                  <a:pt x="279" y="608"/>
                </a:cubicBezTo>
                <a:cubicBezTo>
                  <a:pt x="283" y="602"/>
                  <a:pt x="283" y="602"/>
                  <a:pt x="283" y="602"/>
                </a:cubicBezTo>
                <a:cubicBezTo>
                  <a:pt x="293" y="603"/>
                  <a:pt x="293" y="603"/>
                  <a:pt x="293" y="603"/>
                </a:cubicBezTo>
                <a:cubicBezTo>
                  <a:pt x="304" y="598"/>
                  <a:pt x="304" y="598"/>
                  <a:pt x="304" y="598"/>
                </a:cubicBezTo>
                <a:cubicBezTo>
                  <a:pt x="304" y="597"/>
                  <a:pt x="304" y="597"/>
                  <a:pt x="304" y="597"/>
                </a:cubicBezTo>
                <a:cubicBezTo>
                  <a:pt x="312" y="581"/>
                  <a:pt x="312" y="581"/>
                  <a:pt x="312" y="581"/>
                </a:cubicBezTo>
                <a:cubicBezTo>
                  <a:pt x="323" y="566"/>
                  <a:pt x="323" y="566"/>
                  <a:pt x="323" y="566"/>
                </a:cubicBezTo>
                <a:cubicBezTo>
                  <a:pt x="327" y="563"/>
                  <a:pt x="327" y="563"/>
                  <a:pt x="327" y="563"/>
                </a:cubicBezTo>
                <a:cubicBezTo>
                  <a:pt x="328" y="554"/>
                  <a:pt x="328" y="554"/>
                  <a:pt x="328" y="554"/>
                </a:cubicBezTo>
                <a:cubicBezTo>
                  <a:pt x="341" y="540"/>
                  <a:pt x="341" y="540"/>
                  <a:pt x="341" y="540"/>
                </a:cubicBezTo>
                <a:cubicBezTo>
                  <a:pt x="341" y="540"/>
                  <a:pt x="346" y="527"/>
                  <a:pt x="349" y="521"/>
                </a:cubicBezTo>
                <a:cubicBezTo>
                  <a:pt x="352" y="516"/>
                  <a:pt x="360" y="496"/>
                  <a:pt x="363" y="485"/>
                </a:cubicBezTo>
                <a:cubicBezTo>
                  <a:pt x="366" y="473"/>
                  <a:pt x="375" y="460"/>
                  <a:pt x="375" y="460"/>
                </a:cubicBezTo>
                <a:cubicBezTo>
                  <a:pt x="375" y="460"/>
                  <a:pt x="377" y="456"/>
                  <a:pt x="378" y="452"/>
                </a:cubicBezTo>
                <a:cubicBezTo>
                  <a:pt x="380" y="448"/>
                  <a:pt x="382" y="424"/>
                  <a:pt x="382" y="418"/>
                </a:cubicBezTo>
                <a:close/>
                <a:moveTo>
                  <a:pt x="52" y="662"/>
                </a:moveTo>
                <a:cubicBezTo>
                  <a:pt x="52" y="658"/>
                  <a:pt x="52" y="658"/>
                  <a:pt x="52" y="658"/>
                </a:cubicBezTo>
                <a:cubicBezTo>
                  <a:pt x="54" y="657"/>
                  <a:pt x="54" y="657"/>
                  <a:pt x="54" y="657"/>
                </a:cubicBezTo>
                <a:cubicBezTo>
                  <a:pt x="54" y="657"/>
                  <a:pt x="54" y="659"/>
                  <a:pt x="55" y="661"/>
                </a:cubicBezTo>
                <a:cubicBezTo>
                  <a:pt x="56" y="662"/>
                  <a:pt x="61" y="660"/>
                  <a:pt x="61" y="660"/>
                </a:cubicBezTo>
                <a:cubicBezTo>
                  <a:pt x="60" y="653"/>
                  <a:pt x="60" y="653"/>
                  <a:pt x="60" y="653"/>
                </a:cubicBezTo>
                <a:cubicBezTo>
                  <a:pt x="55" y="653"/>
                  <a:pt x="55" y="653"/>
                  <a:pt x="55" y="653"/>
                </a:cubicBezTo>
                <a:cubicBezTo>
                  <a:pt x="55" y="650"/>
                  <a:pt x="55" y="650"/>
                  <a:pt x="55" y="650"/>
                </a:cubicBezTo>
                <a:cubicBezTo>
                  <a:pt x="51" y="651"/>
                  <a:pt x="51" y="651"/>
                  <a:pt x="51" y="651"/>
                </a:cubicBezTo>
                <a:cubicBezTo>
                  <a:pt x="51" y="651"/>
                  <a:pt x="50" y="649"/>
                  <a:pt x="50" y="647"/>
                </a:cubicBezTo>
                <a:cubicBezTo>
                  <a:pt x="50" y="646"/>
                  <a:pt x="47" y="644"/>
                  <a:pt x="45" y="648"/>
                </a:cubicBezTo>
                <a:cubicBezTo>
                  <a:pt x="45" y="651"/>
                  <a:pt x="45" y="651"/>
                  <a:pt x="45" y="651"/>
                </a:cubicBezTo>
                <a:cubicBezTo>
                  <a:pt x="48" y="657"/>
                  <a:pt x="48" y="657"/>
                  <a:pt x="48" y="657"/>
                </a:cubicBezTo>
                <a:cubicBezTo>
                  <a:pt x="45" y="659"/>
                  <a:pt x="45" y="659"/>
                  <a:pt x="45" y="659"/>
                </a:cubicBezTo>
                <a:cubicBezTo>
                  <a:pt x="44" y="655"/>
                  <a:pt x="44" y="655"/>
                  <a:pt x="44" y="655"/>
                </a:cubicBezTo>
                <a:cubicBezTo>
                  <a:pt x="41" y="658"/>
                  <a:pt x="41" y="658"/>
                  <a:pt x="41" y="658"/>
                </a:cubicBezTo>
                <a:cubicBezTo>
                  <a:pt x="46" y="669"/>
                  <a:pt x="46" y="669"/>
                  <a:pt x="46" y="669"/>
                </a:cubicBezTo>
                <a:cubicBezTo>
                  <a:pt x="50" y="670"/>
                  <a:pt x="50" y="670"/>
                  <a:pt x="50" y="670"/>
                </a:cubicBezTo>
                <a:cubicBezTo>
                  <a:pt x="54" y="666"/>
                  <a:pt x="54" y="666"/>
                  <a:pt x="54" y="666"/>
                </a:cubicBezTo>
                <a:cubicBezTo>
                  <a:pt x="54" y="662"/>
                  <a:pt x="54" y="662"/>
                  <a:pt x="54" y="662"/>
                </a:cubicBezTo>
                <a:lnTo>
                  <a:pt x="52" y="662"/>
                </a:lnTo>
                <a:close/>
                <a:moveTo>
                  <a:pt x="37" y="666"/>
                </a:moveTo>
                <a:cubicBezTo>
                  <a:pt x="41" y="664"/>
                  <a:pt x="41" y="664"/>
                  <a:pt x="41" y="664"/>
                </a:cubicBezTo>
                <a:cubicBezTo>
                  <a:pt x="39" y="658"/>
                  <a:pt x="39" y="658"/>
                  <a:pt x="39" y="658"/>
                </a:cubicBezTo>
                <a:lnTo>
                  <a:pt x="37" y="666"/>
                </a:lnTo>
                <a:close/>
                <a:moveTo>
                  <a:pt x="55" y="670"/>
                </a:moveTo>
                <a:cubicBezTo>
                  <a:pt x="61" y="674"/>
                  <a:pt x="61" y="674"/>
                  <a:pt x="61" y="674"/>
                </a:cubicBezTo>
                <a:cubicBezTo>
                  <a:pt x="63" y="671"/>
                  <a:pt x="63" y="671"/>
                  <a:pt x="63" y="671"/>
                </a:cubicBezTo>
                <a:cubicBezTo>
                  <a:pt x="56" y="667"/>
                  <a:pt x="56" y="667"/>
                  <a:pt x="56" y="667"/>
                </a:cubicBezTo>
                <a:lnTo>
                  <a:pt x="55" y="670"/>
                </a:lnTo>
                <a:close/>
                <a:moveTo>
                  <a:pt x="63" y="663"/>
                </a:moveTo>
                <a:cubicBezTo>
                  <a:pt x="61" y="664"/>
                  <a:pt x="61" y="667"/>
                  <a:pt x="64" y="667"/>
                </a:cubicBezTo>
                <a:cubicBezTo>
                  <a:pt x="66" y="666"/>
                  <a:pt x="66" y="662"/>
                  <a:pt x="63" y="663"/>
                </a:cubicBezTo>
                <a:close/>
                <a:moveTo>
                  <a:pt x="107" y="657"/>
                </a:moveTo>
                <a:cubicBezTo>
                  <a:pt x="104" y="657"/>
                  <a:pt x="100" y="662"/>
                  <a:pt x="106" y="661"/>
                </a:cubicBezTo>
                <a:cubicBezTo>
                  <a:pt x="106" y="661"/>
                  <a:pt x="111" y="657"/>
                  <a:pt x="107" y="657"/>
                </a:cubicBezTo>
                <a:close/>
                <a:moveTo>
                  <a:pt x="113" y="654"/>
                </a:moveTo>
                <a:cubicBezTo>
                  <a:pt x="111" y="655"/>
                  <a:pt x="112" y="657"/>
                  <a:pt x="112" y="657"/>
                </a:cubicBezTo>
                <a:cubicBezTo>
                  <a:pt x="110" y="659"/>
                  <a:pt x="110" y="659"/>
                  <a:pt x="110" y="659"/>
                </a:cubicBezTo>
                <a:cubicBezTo>
                  <a:pt x="111" y="660"/>
                  <a:pt x="111" y="660"/>
                  <a:pt x="111" y="660"/>
                </a:cubicBezTo>
                <a:cubicBezTo>
                  <a:pt x="117" y="655"/>
                  <a:pt x="117" y="655"/>
                  <a:pt x="117" y="655"/>
                </a:cubicBezTo>
                <a:cubicBezTo>
                  <a:pt x="117" y="655"/>
                  <a:pt x="115" y="653"/>
                  <a:pt x="113" y="654"/>
                </a:cubicBezTo>
                <a:close/>
                <a:moveTo>
                  <a:pt x="119" y="654"/>
                </a:moveTo>
                <a:cubicBezTo>
                  <a:pt x="120" y="657"/>
                  <a:pt x="120" y="657"/>
                  <a:pt x="120" y="657"/>
                </a:cubicBezTo>
                <a:cubicBezTo>
                  <a:pt x="122" y="656"/>
                  <a:pt x="122" y="656"/>
                  <a:pt x="122" y="656"/>
                </a:cubicBezTo>
                <a:cubicBezTo>
                  <a:pt x="122" y="654"/>
                  <a:pt x="122" y="654"/>
                  <a:pt x="122" y="654"/>
                </a:cubicBezTo>
                <a:lnTo>
                  <a:pt x="119" y="654"/>
                </a:lnTo>
                <a:close/>
                <a:moveTo>
                  <a:pt x="148" y="643"/>
                </a:moveTo>
                <a:cubicBezTo>
                  <a:pt x="146" y="647"/>
                  <a:pt x="146" y="647"/>
                  <a:pt x="146" y="647"/>
                </a:cubicBezTo>
                <a:cubicBezTo>
                  <a:pt x="142" y="648"/>
                  <a:pt x="142" y="648"/>
                  <a:pt x="142" y="648"/>
                </a:cubicBezTo>
                <a:cubicBezTo>
                  <a:pt x="139" y="650"/>
                  <a:pt x="139" y="650"/>
                  <a:pt x="139" y="650"/>
                </a:cubicBezTo>
                <a:cubicBezTo>
                  <a:pt x="134" y="651"/>
                  <a:pt x="134" y="651"/>
                  <a:pt x="134" y="651"/>
                </a:cubicBezTo>
                <a:cubicBezTo>
                  <a:pt x="133" y="655"/>
                  <a:pt x="133" y="655"/>
                  <a:pt x="133" y="655"/>
                </a:cubicBezTo>
                <a:cubicBezTo>
                  <a:pt x="136" y="655"/>
                  <a:pt x="136" y="655"/>
                  <a:pt x="136" y="655"/>
                </a:cubicBezTo>
                <a:cubicBezTo>
                  <a:pt x="133" y="659"/>
                  <a:pt x="133" y="659"/>
                  <a:pt x="133" y="659"/>
                </a:cubicBezTo>
                <a:cubicBezTo>
                  <a:pt x="133" y="664"/>
                  <a:pt x="133" y="664"/>
                  <a:pt x="133" y="664"/>
                </a:cubicBezTo>
                <a:cubicBezTo>
                  <a:pt x="139" y="661"/>
                  <a:pt x="139" y="661"/>
                  <a:pt x="139" y="661"/>
                </a:cubicBezTo>
                <a:cubicBezTo>
                  <a:pt x="145" y="661"/>
                  <a:pt x="145" y="661"/>
                  <a:pt x="145" y="661"/>
                </a:cubicBezTo>
                <a:cubicBezTo>
                  <a:pt x="149" y="654"/>
                  <a:pt x="149" y="654"/>
                  <a:pt x="149" y="654"/>
                </a:cubicBezTo>
                <a:cubicBezTo>
                  <a:pt x="147" y="649"/>
                  <a:pt x="147" y="649"/>
                  <a:pt x="147" y="649"/>
                </a:cubicBezTo>
                <a:cubicBezTo>
                  <a:pt x="149" y="644"/>
                  <a:pt x="149" y="644"/>
                  <a:pt x="149" y="644"/>
                </a:cubicBezTo>
                <a:lnTo>
                  <a:pt x="148" y="643"/>
                </a:lnTo>
                <a:close/>
                <a:moveTo>
                  <a:pt x="111" y="639"/>
                </a:moveTo>
                <a:cubicBezTo>
                  <a:pt x="112" y="640"/>
                  <a:pt x="112" y="640"/>
                  <a:pt x="112" y="640"/>
                </a:cubicBezTo>
                <a:cubicBezTo>
                  <a:pt x="110" y="643"/>
                  <a:pt x="110" y="643"/>
                  <a:pt x="110" y="643"/>
                </a:cubicBezTo>
                <a:cubicBezTo>
                  <a:pt x="112" y="643"/>
                  <a:pt x="112" y="643"/>
                  <a:pt x="112" y="643"/>
                </a:cubicBezTo>
                <a:cubicBezTo>
                  <a:pt x="114" y="642"/>
                  <a:pt x="114" y="642"/>
                  <a:pt x="114" y="642"/>
                </a:cubicBezTo>
                <a:cubicBezTo>
                  <a:pt x="117" y="644"/>
                  <a:pt x="117" y="644"/>
                  <a:pt x="117" y="644"/>
                </a:cubicBezTo>
                <a:cubicBezTo>
                  <a:pt x="118" y="641"/>
                  <a:pt x="118" y="641"/>
                  <a:pt x="118" y="641"/>
                </a:cubicBezTo>
                <a:cubicBezTo>
                  <a:pt x="113" y="638"/>
                  <a:pt x="113" y="638"/>
                  <a:pt x="113" y="638"/>
                </a:cubicBezTo>
                <a:lnTo>
                  <a:pt x="111" y="639"/>
                </a:lnTo>
                <a:close/>
                <a:moveTo>
                  <a:pt x="99" y="634"/>
                </a:moveTo>
                <a:cubicBezTo>
                  <a:pt x="95" y="631"/>
                  <a:pt x="94" y="630"/>
                  <a:pt x="95" y="632"/>
                </a:cubicBezTo>
                <a:cubicBezTo>
                  <a:pt x="97" y="637"/>
                  <a:pt x="97" y="637"/>
                  <a:pt x="97" y="637"/>
                </a:cubicBezTo>
                <a:cubicBezTo>
                  <a:pt x="102" y="637"/>
                  <a:pt x="102" y="637"/>
                  <a:pt x="99" y="634"/>
                </a:cubicBezTo>
                <a:close/>
                <a:moveTo>
                  <a:pt x="90" y="628"/>
                </a:moveTo>
                <a:cubicBezTo>
                  <a:pt x="93" y="631"/>
                  <a:pt x="93" y="631"/>
                  <a:pt x="93" y="631"/>
                </a:cubicBezTo>
                <a:cubicBezTo>
                  <a:pt x="94" y="628"/>
                  <a:pt x="94" y="628"/>
                  <a:pt x="94" y="628"/>
                </a:cubicBezTo>
                <a:cubicBezTo>
                  <a:pt x="91" y="627"/>
                  <a:pt x="91" y="627"/>
                  <a:pt x="91" y="627"/>
                </a:cubicBezTo>
                <a:lnTo>
                  <a:pt x="90" y="628"/>
                </a:lnTo>
                <a:close/>
                <a:moveTo>
                  <a:pt x="175" y="667"/>
                </a:moveTo>
                <a:cubicBezTo>
                  <a:pt x="175" y="664"/>
                  <a:pt x="175" y="664"/>
                  <a:pt x="175" y="664"/>
                </a:cubicBezTo>
                <a:cubicBezTo>
                  <a:pt x="170" y="666"/>
                  <a:pt x="170" y="666"/>
                  <a:pt x="170" y="666"/>
                </a:cubicBezTo>
                <a:lnTo>
                  <a:pt x="175" y="667"/>
                </a:lnTo>
                <a:close/>
                <a:moveTo>
                  <a:pt x="74" y="466"/>
                </a:moveTo>
                <a:cubicBezTo>
                  <a:pt x="72" y="462"/>
                  <a:pt x="72" y="462"/>
                  <a:pt x="72" y="462"/>
                </a:cubicBezTo>
                <a:cubicBezTo>
                  <a:pt x="72" y="462"/>
                  <a:pt x="69" y="464"/>
                  <a:pt x="68" y="464"/>
                </a:cubicBezTo>
                <a:cubicBezTo>
                  <a:pt x="66" y="464"/>
                  <a:pt x="67" y="461"/>
                  <a:pt x="67" y="461"/>
                </a:cubicBezTo>
                <a:cubicBezTo>
                  <a:pt x="66" y="459"/>
                  <a:pt x="66" y="459"/>
                  <a:pt x="66" y="459"/>
                </a:cubicBezTo>
                <a:cubicBezTo>
                  <a:pt x="62" y="461"/>
                  <a:pt x="62" y="461"/>
                  <a:pt x="62" y="461"/>
                </a:cubicBezTo>
                <a:cubicBezTo>
                  <a:pt x="66" y="468"/>
                  <a:pt x="66" y="468"/>
                  <a:pt x="66" y="468"/>
                </a:cubicBezTo>
                <a:cubicBezTo>
                  <a:pt x="71" y="469"/>
                  <a:pt x="74" y="466"/>
                  <a:pt x="74" y="466"/>
                </a:cubicBezTo>
                <a:close/>
                <a:moveTo>
                  <a:pt x="72" y="456"/>
                </a:moveTo>
                <a:cubicBezTo>
                  <a:pt x="67" y="457"/>
                  <a:pt x="67" y="457"/>
                  <a:pt x="67" y="457"/>
                </a:cubicBezTo>
                <a:cubicBezTo>
                  <a:pt x="70" y="460"/>
                  <a:pt x="70" y="460"/>
                  <a:pt x="70" y="460"/>
                </a:cubicBezTo>
                <a:lnTo>
                  <a:pt x="72" y="456"/>
                </a:lnTo>
                <a:close/>
                <a:moveTo>
                  <a:pt x="93" y="452"/>
                </a:moveTo>
                <a:cubicBezTo>
                  <a:pt x="90" y="456"/>
                  <a:pt x="90" y="456"/>
                  <a:pt x="90" y="456"/>
                </a:cubicBezTo>
                <a:cubicBezTo>
                  <a:pt x="94" y="456"/>
                  <a:pt x="94" y="456"/>
                  <a:pt x="94" y="456"/>
                </a:cubicBezTo>
                <a:cubicBezTo>
                  <a:pt x="97" y="454"/>
                  <a:pt x="97" y="454"/>
                  <a:pt x="97" y="454"/>
                </a:cubicBezTo>
                <a:lnTo>
                  <a:pt x="93" y="452"/>
                </a:lnTo>
                <a:close/>
                <a:moveTo>
                  <a:pt x="157" y="329"/>
                </a:moveTo>
                <a:cubicBezTo>
                  <a:pt x="153" y="331"/>
                  <a:pt x="153" y="331"/>
                  <a:pt x="153" y="331"/>
                </a:cubicBezTo>
                <a:cubicBezTo>
                  <a:pt x="152" y="328"/>
                  <a:pt x="152" y="328"/>
                  <a:pt x="152" y="328"/>
                </a:cubicBezTo>
                <a:cubicBezTo>
                  <a:pt x="145" y="331"/>
                  <a:pt x="145" y="331"/>
                  <a:pt x="145" y="331"/>
                </a:cubicBezTo>
                <a:cubicBezTo>
                  <a:pt x="145" y="335"/>
                  <a:pt x="145" y="335"/>
                  <a:pt x="145" y="335"/>
                </a:cubicBezTo>
                <a:cubicBezTo>
                  <a:pt x="145" y="336"/>
                  <a:pt x="147" y="338"/>
                  <a:pt x="147" y="338"/>
                </a:cubicBezTo>
                <a:cubicBezTo>
                  <a:pt x="153" y="336"/>
                  <a:pt x="153" y="336"/>
                  <a:pt x="153" y="336"/>
                </a:cubicBezTo>
                <a:cubicBezTo>
                  <a:pt x="152" y="332"/>
                  <a:pt x="152" y="332"/>
                  <a:pt x="152" y="332"/>
                </a:cubicBezTo>
                <a:cubicBezTo>
                  <a:pt x="157" y="331"/>
                  <a:pt x="157" y="331"/>
                  <a:pt x="157" y="331"/>
                </a:cubicBezTo>
                <a:lnTo>
                  <a:pt x="157" y="329"/>
                </a:lnTo>
                <a:close/>
                <a:moveTo>
                  <a:pt x="244" y="634"/>
                </a:moveTo>
                <a:cubicBezTo>
                  <a:pt x="247" y="630"/>
                  <a:pt x="247" y="630"/>
                  <a:pt x="247" y="630"/>
                </a:cubicBezTo>
                <a:cubicBezTo>
                  <a:pt x="243" y="631"/>
                  <a:pt x="243" y="631"/>
                  <a:pt x="243" y="631"/>
                </a:cubicBezTo>
                <a:lnTo>
                  <a:pt x="244" y="634"/>
                </a:lnTo>
                <a:close/>
                <a:moveTo>
                  <a:pt x="260" y="618"/>
                </a:moveTo>
                <a:cubicBezTo>
                  <a:pt x="265" y="619"/>
                  <a:pt x="265" y="619"/>
                  <a:pt x="265" y="619"/>
                </a:cubicBezTo>
                <a:cubicBezTo>
                  <a:pt x="263" y="616"/>
                  <a:pt x="263" y="616"/>
                  <a:pt x="263" y="616"/>
                </a:cubicBezTo>
                <a:lnTo>
                  <a:pt x="260" y="618"/>
                </a:lnTo>
                <a:close/>
                <a:moveTo>
                  <a:pt x="265" y="614"/>
                </a:moveTo>
                <a:cubicBezTo>
                  <a:pt x="267" y="617"/>
                  <a:pt x="267" y="617"/>
                  <a:pt x="267" y="617"/>
                </a:cubicBezTo>
                <a:cubicBezTo>
                  <a:pt x="271" y="615"/>
                  <a:pt x="271" y="615"/>
                  <a:pt x="271" y="615"/>
                </a:cubicBezTo>
                <a:cubicBezTo>
                  <a:pt x="270" y="613"/>
                  <a:pt x="270" y="613"/>
                  <a:pt x="270" y="613"/>
                </a:cubicBezTo>
                <a:lnTo>
                  <a:pt x="265" y="61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GB" sz="800" noProof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Ellips 26"/>
          <p:cNvSpPr/>
          <p:nvPr/>
        </p:nvSpPr>
        <p:spPr>
          <a:xfrm>
            <a:off x="7884368" y="1657367"/>
            <a:ext cx="288032" cy="2182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Vänster 27"/>
          <p:cNvSpPr/>
          <p:nvPr/>
        </p:nvSpPr>
        <p:spPr>
          <a:xfrm rot="20786766">
            <a:off x="3721715" y="1999368"/>
            <a:ext cx="4178926" cy="435569"/>
          </a:xfrm>
          <a:prstGeom prst="left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59" y="1057300"/>
            <a:ext cx="2045681" cy="81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ruta 30"/>
          <p:cNvSpPr txBox="1"/>
          <p:nvPr/>
        </p:nvSpPr>
        <p:spPr>
          <a:xfrm>
            <a:off x="221239" y="1085902"/>
            <a:ext cx="2053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Border crossing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</a:rPr>
              <a:t>First stop after Arctic Circle crossing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</a:rPr>
              <a:t>Torne River is the actual border dividing Swedish and Finnish </a:t>
            </a:r>
            <a:r>
              <a:rPr lang="en-US" sz="1100" dirty="0" smtClean="0">
                <a:latin typeface="Calibri" panose="020F0502020204030204" pitchFamily="34" charset="0"/>
              </a:rPr>
              <a:t>Lapland</a:t>
            </a:r>
            <a:endParaRPr lang="en-US" sz="11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648" y="133573"/>
            <a:ext cx="8228707" cy="648457"/>
          </a:xfrm>
        </p:spPr>
        <p:txBody>
          <a:bodyPr>
            <a:normAutofit fontScale="90000"/>
          </a:bodyPr>
          <a:lstStyle/>
          <a:p>
            <a:r>
              <a:rPr lang="sv-SE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Svanstein story</a:t>
            </a:r>
            <a:endParaRPr lang="sv-SE" sz="44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1" name="Rak 10"/>
          <p:cNvCxnSpPr>
            <a:stCxn id="15" idx="2"/>
            <a:endCxn id="16" idx="3"/>
          </p:cNvCxnSpPr>
          <p:nvPr/>
        </p:nvCxnSpPr>
        <p:spPr>
          <a:xfrm flipH="1">
            <a:off x="3576299" y="1486639"/>
            <a:ext cx="24072" cy="377577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Båge 11"/>
          <p:cNvSpPr/>
          <p:nvPr/>
        </p:nvSpPr>
        <p:spPr>
          <a:xfrm rot="10800000">
            <a:off x="-468559" y="1897392"/>
            <a:ext cx="7992888" cy="1470165"/>
          </a:xfrm>
          <a:prstGeom prst="arc">
            <a:avLst>
              <a:gd name="adj1" fmla="val 11201314"/>
              <a:gd name="adj2" fmla="val 21153067"/>
            </a:avLst>
          </a:prstGeom>
          <a:ln>
            <a:solidFill>
              <a:schemeClr val="accent5"/>
            </a:solidFill>
            <a:prstDash val="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Båge 12"/>
          <p:cNvSpPr/>
          <p:nvPr/>
        </p:nvSpPr>
        <p:spPr>
          <a:xfrm rot="13973544">
            <a:off x="799290" y="1969834"/>
            <a:ext cx="6660740" cy="1764198"/>
          </a:xfrm>
          <a:prstGeom prst="arc">
            <a:avLst>
              <a:gd name="adj1" fmla="val 11201314"/>
              <a:gd name="adj2" fmla="val 21153067"/>
            </a:avLst>
          </a:prstGeom>
          <a:ln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/>
        </p:nvSpPr>
        <p:spPr>
          <a:xfrm>
            <a:off x="3419873" y="1117307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N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3261789" y="507774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S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7" name="textruta 16"/>
          <p:cNvSpPr txBox="1"/>
          <p:nvPr/>
        </p:nvSpPr>
        <p:spPr>
          <a:xfrm rot="425502">
            <a:off x="859059" y="2938993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Arctic </a:t>
            </a:r>
            <a:r>
              <a:rPr lang="sv-SE" dirty="0" err="1" smtClean="0">
                <a:solidFill>
                  <a:schemeClr val="tx2"/>
                </a:solidFill>
              </a:rPr>
              <a:t>Circle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8" name="textruta 17"/>
          <p:cNvSpPr txBox="1"/>
          <p:nvPr/>
        </p:nvSpPr>
        <p:spPr>
          <a:xfrm rot="2711805">
            <a:off x="3766734" y="4119489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Struve Geodetic </a:t>
            </a:r>
            <a:r>
              <a:rPr lang="sv-SE" dirty="0" err="1" smtClean="0">
                <a:solidFill>
                  <a:schemeClr val="tx2"/>
                </a:solidFill>
              </a:rPr>
              <a:t>Arc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9" name="Ellips 18"/>
          <p:cNvSpPr/>
          <p:nvPr/>
        </p:nvSpPr>
        <p:spPr>
          <a:xfrm>
            <a:off x="2483769" y="2377447"/>
            <a:ext cx="1077688" cy="95505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Svanstein</a:t>
            </a:r>
            <a:endParaRPr lang="sv-SE" sz="9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ruta 19"/>
          <p:cNvSpPr txBox="1"/>
          <p:nvPr/>
        </p:nvSpPr>
        <p:spPr>
          <a:xfrm rot="16200000">
            <a:off x="2818139" y="435438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Sweden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1" name="textruta 20"/>
          <p:cNvSpPr txBox="1"/>
          <p:nvPr/>
        </p:nvSpPr>
        <p:spPr>
          <a:xfrm rot="16200000">
            <a:off x="3201930" y="4351653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Finland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3" name="Sweden" descr="© INSCALE GmbH, 05.05.2010&#10;http://www.presentationload.com/"/>
          <p:cNvSpPr>
            <a:spLocks noEditPoints="1"/>
          </p:cNvSpPr>
          <p:nvPr/>
        </p:nvSpPr>
        <p:spPr bwMode="auto">
          <a:xfrm>
            <a:off x="7051814" y="1456725"/>
            <a:ext cx="1120672" cy="2293841"/>
          </a:xfrm>
          <a:custGeom>
            <a:avLst/>
            <a:gdLst/>
            <a:ahLst/>
            <a:cxnLst>
              <a:cxn ang="0">
                <a:pos x="336" y="111"/>
              </a:cxn>
              <a:cxn ang="0">
                <a:pos x="305" y="38"/>
              </a:cxn>
              <a:cxn ang="0">
                <a:pos x="247" y="2"/>
              </a:cxn>
              <a:cxn ang="0">
                <a:pos x="194" y="36"/>
              </a:cxn>
              <a:cxn ang="0">
                <a:pos x="136" y="151"/>
              </a:cxn>
              <a:cxn ang="0">
                <a:pos x="98" y="268"/>
              </a:cxn>
              <a:cxn ang="0">
                <a:pos x="33" y="410"/>
              </a:cxn>
              <a:cxn ang="0">
                <a:pos x="41" y="538"/>
              </a:cxn>
              <a:cxn ang="0">
                <a:pos x="12" y="671"/>
              </a:cxn>
              <a:cxn ang="0">
                <a:pos x="9" y="707"/>
              </a:cxn>
              <a:cxn ang="0">
                <a:pos x="18" y="737"/>
              </a:cxn>
              <a:cxn ang="0">
                <a:pos x="37" y="779"/>
              </a:cxn>
              <a:cxn ang="0">
                <a:pos x="52" y="826"/>
              </a:cxn>
              <a:cxn ang="0">
                <a:pos x="64" y="871"/>
              </a:cxn>
              <a:cxn ang="0">
                <a:pos x="106" y="895"/>
              </a:cxn>
              <a:cxn ang="0">
                <a:pos x="172" y="847"/>
              </a:cxn>
              <a:cxn ang="0">
                <a:pos x="197" y="756"/>
              </a:cxn>
              <a:cxn ang="0">
                <a:pos x="196" y="719"/>
              </a:cxn>
              <a:cxn ang="0">
                <a:pos x="192" y="677"/>
              </a:cxn>
              <a:cxn ang="0">
                <a:pos x="226" y="648"/>
              </a:cxn>
              <a:cxn ang="0">
                <a:pos x="237" y="628"/>
              </a:cxn>
              <a:cxn ang="0">
                <a:pos x="267" y="592"/>
              </a:cxn>
              <a:cxn ang="0">
                <a:pos x="216" y="557"/>
              </a:cxn>
              <a:cxn ang="0">
                <a:pos x="193" y="502"/>
              </a:cxn>
              <a:cxn ang="0">
                <a:pos x="201" y="450"/>
              </a:cxn>
              <a:cxn ang="0">
                <a:pos x="207" y="432"/>
              </a:cxn>
              <a:cxn ang="0">
                <a:pos x="225" y="405"/>
              </a:cxn>
              <a:cxn ang="0">
                <a:pos x="233" y="375"/>
              </a:cxn>
              <a:cxn ang="0">
                <a:pos x="262" y="357"/>
              </a:cxn>
              <a:cxn ang="0">
                <a:pos x="290" y="333"/>
              </a:cxn>
              <a:cxn ang="0">
                <a:pos x="309" y="283"/>
              </a:cxn>
              <a:cxn ang="0">
                <a:pos x="307" y="221"/>
              </a:cxn>
              <a:cxn ang="0">
                <a:pos x="329" y="199"/>
              </a:cxn>
              <a:cxn ang="0">
                <a:pos x="365" y="195"/>
              </a:cxn>
              <a:cxn ang="0">
                <a:pos x="14" y="718"/>
              </a:cxn>
              <a:cxn ang="0">
                <a:pos x="207" y="765"/>
              </a:cxn>
              <a:cxn ang="0">
                <a:pos x="190" y="816"/>
              </a:cxn>
              <a:cxn ang="0">
                <a:pos x="208" y="788"/>
              </a:cxn>
              <a:cxn ang="0">
                <a:pos x="277" y="731"/>
              </a:cxn>
              <a:cxn ang="0">
                <a:pos x="248" y="746"/>
              </a:cxn>
              <a:cxn ang="0">
                <a:pos x="253" y="787"/>
              </a:cxn>
              <a:cxn ang="0">
                <a:pos x="277" y="750"/>
              </a:cxn>
              <a:cxn ang="0">
                <a:pos x="281" y="712"/>
              </a:cxn>
              <a:cxn ang="0">
                <a:pos x="281" y="689"/>
              </a:cxn>
              <a:cxn ang="0">
                <a:pos x="243" y="630"/>
              </a:cxn>
              <a:cxn ang="0">
                <a:pos x="258" y="630"/>
              </a:cxn>
              <a:cxn ang="0">
                <a:pos x="247" y="656"/>
              </a:cxn>
              <a:cxn ang="0">
                <a:pos x="251" y="636"/>
              </a:cxn>
              <a:cxn ang="0">
                <a:pos x="241" y="554"/>
              </a:cxn>
              <a:cxn ang="0">
                <a:pos x="256" y="573"/>
              </a:cxn>
              <a:cxn ang="0">
                <a:pos x="195" y="740"/>
              </a:cxn>
              <a:cxn ang="0">
                <a:pos x="205" y="485"/>
              </a:cxn>
              <a:cxn ang="0">
                <a:pos x="214" y="425"/>
              </a:cxn>
              <a:cxn ang="0">
                <a:pos x="294" y="343"/>
              </a:cxn>
              <a:cxn ang="0">
                <a:pos x="307" y="241"/>
              </a:cxn>
              <a:cxn ang="0">
                <a:pos x="312" y="222"/>
              </a:cxn>
              <a:cxn ang="0">
                <a:pos x="325" y="217"/>
              </a:cxn>
              <a:cxn ang="0">
                <a:pos x="356" y="200"/>
              </a:cxn>
            </a:cxnLst>
            <a:rect l="0" t="0" r="r" b="b"/>
            <a:pathLst>
              <a:path w="365" h="899">
                <a:moveTo>
                  <a:pt x="364" y="188"/>
                </a:moveTo>
                <a:cubicBezTo>
                  <a:pt x="364" y="188"/>
                  <a:pt x="359" y="186"/>
                  <a:pt x="358" y="182"/>
                </a:cubicBezTo>
                <a:cubicBezTo>
                  <a:pt x="357" y="178"/>
                  <a:pt x="358" y="175"/>
                  <a:pt x="356" y="173"/>
                </a:cubicBezTo>
                <a:cubicBezTo>
                  <a:pt x="354" y="172"/>
                  <a:pt x="347" y="171"/>
                  <a:pt x="347" y="167"/>
                </a:cubicBezTo>
                <a:cubicBezTo>
                  <a:pt x="348" y="161"/>
                  <a:pt x="348" y="160"/>
                  <a:pt x="348" y="160"/>
                </a:cubicBezTo>
                <a:cubicBezTo>
                  <a:pt x="348" y="160"/>
                  <a:pt x="343" y="159"/>
                  <a:pt x="345" y="155"/>
                </a:cubicBezTo>
                <a:cubicBezTo>
                  <a:pt x="348" y="150"/>
                  <a:pt x="353" y="147"/>
                  <a:pt x="352" y="144"/>
                </a:cubicBezTo>
                <a:cubicBezTo>
                  <a:pt x="350" y="140"/>
                  <a:pt x="348" y="136"/>
                  <a:pt x="348" y="136"/>
                </a:cubicBezTo>
                <a:cubicBezTo>
                  <a:pt x="348" y="136"/>
                  <a:pt x="349" y="129"/>
                  <a:pt x="347" y="125"/>
                </a:cubicBezTo>
                <a:cubicBezTo>
                  <a:pt x="345" y="122"/>
                  <a:pt x="336" y="117"/>
                  <a:pt x="336" y="111"/>
                </a:cubicBezTo>
                <a:cubicBezTo>
                  <a:pt x="336" y="106"/>
                  <a:pt x="337" y="104"/>
                  <a:pt x="337" y="104"/>
                </a:cubicBezTo>
                <a:cubicBezTo>
                  <a:pt x="340" y="101"/>
                  <a:pt x="340" y="101"/>
                  <a:pt x="340" y="101"/>
                </a:cubicBezTo>
                <a:cubicBezTo>
                  <a:pt x="339" y="95"/>
                  <a:pt x="339" y="95"/>
                  <a:pt x="339" y="95"/>
                </a:cubicBezTo>
                <a:cubicBezTo>
                  <a:pt x="328" y="93"/>
                  <a:pt x="328" y="93"/>
                  <a:pt x="328" y="93"/>
                </a:cubicBezTo>
                <a:cubicBezTo>
                  <a:pt x="328" y="93"/>
                  <a:pt x="330" y="87"/>
                  <a:pt x="328" y="81"/>
                </a:cubicBezTo>
                <a:cubicBezTo>
                  <a:pt x="327" y="77"/>
                  <a:pt x="325" y="74"/>
                  <a:pt x="326" y="69"/>
                </a:cubicBezTo>
                <a:cubicBezTo>
                  <a:pt x="327" y="65"/>
                  <a:pt x="332" y="65"/>
                  <a:pt x="330" y="62"/>
                </a:cubicBezTo>
                <a:cubicBezTo>
                  <a:pt x="328" y="59"/>
                  <a:pt x="319" y="50"/>
                  <a:pt x="319" y="50"/>
                </a:cubicBezTo>
                <a:cubicBezTo>
                  <a:pt x="315" y="53"/>
                  <a:pt x="315" y="53"/>
                  <a:pt x="315" y="53"/>
                </a:cubicBezTo>
                <a:cubicBezTo>
                  <a:pt x="315" y="53"/>
                  <a:pt x="314" y="43"/>
                  <a:pt x="305" y="38"/>
                </a:cubicBezTo>
                <a:cubicBezTo>
                  <a:pt x="295" y="33"/>
                  <a:pt x="282" y="31"/>
                  <a:pt x="282" y="31"/>
                </a:cubicBezTo>
                <a:cubicBezTo>
                  <a:pt x="278" y="27"/>
                  <a:pt x="278" y="27"/>
                  <a:pt x="278" y="27"/>
                </a:cubicBezTo>
                <a:cubicBezTo>
                  <a:pt x="274" y="27"/>
                  <a:pt x="274" y="27"/>
                  <a:pt x="274" y="27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1" y="15"/>
                  <a:pt x="261" y="15"/>
                  <a:pt x="261" y="15"/>
                </a:cubicBezTo>
                <a:cubicBezTo>
                  <a:pt x="251" y="11"/>
                  <a:pt x="251" y="11"/>
                  <a:pt x="251" y="11"/>
                </a:cubicBezTo>
                <a:cubicBezTo>
                  <a:pt x="250" y="5"/>
                  <a:pt x="250" y="5"/>
                  <a:pt x="250" y="5"/>
                </a:cubicBezTo>
                <a:cubicBezTo>
                  <a:pt x="247" y="2"/>
                  <a:pt x="247" y="2"/>
                  <a:pt x="247" y="2"/>
                </a:cubicBezTo>
                <a:cubicBezTo>
                  <a:pt x="242" y="2"/>
                  <a:pt x="242" y="2"/>
                  <a:pt x="242" y="2"/>
                </a:cubicBezTo>
                <a:cubicBezTo>
                  <a:pt x="242" y="0"/>
                  <a:pt x="242" y="0"/>
                  <a:pt x="242" y="0"/>
                </a:cubicBezTo>
                <a:cubicBezTo>
                  <a:pt x="230" y="2"/>
                  <a:pt x="230" y="2"/>
                  <a:pt x="230" y="2"/>
                </a:cubicBezTo>
                <a:cubicBezTo>
                  <a:pt x="230" y="2"/>
                  <a:pt x="237" y="11"/>
                  <a:pt x="238" y="17"/>
                </a:cubicBezTo>
                <a:cubicBezTo>
                  <a:pt x="239" y="25"/>
                  <a:pt x="231" y="34"/>
                  <a:pt x="231" y="34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232" y="48"/>
                  <a:pt x="232" y="48"/>
                  <a:pt x="232" y="48"/>
                </a:cubicBezTo>
                <a:cubicBezTo>
                  <a:pt x="210" y="38"/>
                  <a:pt x="210" y="38"/>
                  <a:pt x="210" y="38"/>
                </a:cubicBezTo>
                <a:cubicBezTo>
                  <a:pt x="198" y="41"/>
                  <a:pt x="198" y="41"/>
                  <a:pt x="198" y="41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86" y="41"/>
                  <a:pt x="186" y="41"/>
                  <a:pt x="186" y="41"/>
                </a:cubicBezTo>
                <a:cubicBezTo>
                  <a:pt x="186" y="41"/>
                  <a:pt x="189" y="56"/>
                  <a:pt x="188" y="61"/>
                </a:cubicBezTo>
                <a:cubicBezTo>
                  <a:pt x="186" y="66"/>
                  <a:pt x="183" y="77"/>
                  <a:pt x="183" y="77"/>
                </a:cubicBezTo>
                <a:cubicBezTo>
                  <a:pt x="167" y="69"/>
                  <a:pt x="167" y="69"/>
                  <a:pt x="167" y="69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3" y="84"/>
                  <a:pt x="149" y="101"/>
                  <a:pt x="149" y="106"/>
                </a:cubicBezTo>
                <a:cubicBezTo>
                  <a:pt x="148" y="111"/>
                  <a:pt x="140" y="109"/>
                  <a:pt x="140" y="109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16"/>
                  <a:pt x="147" y="127"/>
                  <a:pt x="148" y="135"/>
                </a:cubicBezTo>
                <a:cubicBezTo>
                  <a:pt x="150" y="141"/>
                  <a:pt x="144" y="143"/>
                  <a:pt x="136" y="151"/>
                </a:cubicBezTo>
                <a:cubicBezTo>
                  <a:pt x="130" y="157"/>
                  <a:pt x="132" y="162"/>
                  <a:pt x="130" y="169"/>
                </a:cubicBezTo>
                <a:cubicBezTo>
                  <a:pt x="128" y="175"/>
                  <a:pt x="123" y="176"/>
                  <a:pt x="123" y="176"/>
                </a:cubicBezTo>
                <a:cubicBezTo>
                  <a:pt x="126" y="189"/>
                  <a:pt x="126" y="189"/>
                  <a:pt x="126" y="18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00" y="201"/>
                  <a:pt x="100" y="201"/>
                  <a:pt x="100" y="201"/>
                </a:cubicBezTo>
                <a:cubicBezTo>
                  <a:pt x="104" y="221"/>
                  <a:pt x="104" y="221"/>
                  <a:pt x="104" y="221"/>
                </a:cubicBezTo>
                <a:cubicBezTo>
                  <a:pt x="102" y="233"/>
                  <a:pt x="102" y="233"/>
                  <a:pt x="102" y="233"/>
                </a:cubicBezTo>
                <a:cubicBezTo>
                  <a:pt x="103" y="253"/>
                  <a:pt x="103" y="253"/>
                  <a:pt x="103" y="253"/>
                </a:cubicBezTo>
                <a:cubicBezTo>
                  <a:pt x="99" y="258"/>
                  <a:pt x="99" y="258"/>
                  <a:pt x="99" y="258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79" y="300"/>
                  <a:pt x="79" y="300"/>
                  <a:pt x="79" y="300"/>
                </a:cubicBezTo>
                <a:cubicBezTo>
                  <a:pt x="93" y="310"/>
                  <a:pt x="93" y="310"/>
                  <a:pt x="93" y="310"/>
                </a:cubicBezTo>
                <a:cubicBezTo>
                  <a:pt x="94" y="325"/>
                  <a:pt x="94" y="325"/>
                  <a:pt x="94" y="325"/>
                </a:cubicBezTo>
                <a:cubicBezTo>
                  <a:pt x="89" y="337"/>
                  <a:pt x="89" y="337"/>
                  <a:pt x="89" y="337"/>
                </a:cubicBezTo>
                <a:cubicBezTo>
                  <a:pt x="89" y="337"/>
                  <a:pt x="69" y="331"/>
                  <a:pt x="59" y="334"/>
                </a:cubicBezTo>
                <a:cubicBezTo>
                  <a:pt x="47" y="337"/>
                  <a:pt x="35" y="365"/>
                  <a:pt x="35" y="365"/>
                </a:cubicBezTo>
                <a:cubicBezTo>
                  <a:pt x="38" y="374"/>
                  <a:pt x="38" y="374"/>
                  <a:pt x="38" y="374"/>
                </a:cubicBezTo>
                <a:cubicBezTo>
                  <a:pt x="30" y="385"/>
                  <a:pt x="30" y="385"/>
                  <a:pt x="30" y="385"/>
                </a:cubicBezTo>
                <a:cubicBezTo>
                  <a:pt x="37" y="404"/>
                  <a:pt x="37" y="404"/>
                  <a:pt x="37" y="404"/>
                </a:cubicBezTo>
                <a:cubicBezTo>
                  <a:pt x="33" y="410"/>
                  <a:pt x="33" y="410"/>
                  <a:pt x="33" y="410"/>
                </a:cubicBezTo>
                <a:cubicBezTo>
                  <a:pt x="36" y="421"/>
                  <a:pt x="36" y="421"/>
                  <a:pt x="36" y="421"/>
                </a:cubicBezTo>
                <a:cubicBezTo>
                  <a:pt x="33" y="429"/>
                  <a:pt x="33" y="429"/>
                  <a:pt x="33" y="429"/>
                </a:cubicBezTo>
                <a:cubicBezTo>
                  <a:pt x="41" y="452"/>
                  <a:pt x="41" y="452"/>
                  <a:pt x="41" y="452"/>
                </a:cubicBezTo>
                <a:cubicBezTo>
                  <a:pt x="35" y="487"/>
                  <a:pt x="35" y="487"/>
                  <a:pt x="35" y="487"/>
                </a:cubicBezTo>
                <a:cubicBezTo>
                  <a:pt x="45" y="497"/>
                  <a:pt x="45" y="497"/>
                  <a:pt x="45" y="497"/>
                </a:cubicBezTo>
                <a:cubicBezTo>
                  <a:pt x="45" y="497"/>
                  <a:pt x="50" y="500"/>
                  <a:pt x="54" y="503"/>
                </a:cubicBezTo>
                <a:cubicBezTo>
                  <a:pt x="58" y="507"/>
                  <a:pt x="59" y="511"/>
                  <a:pt x="55" y="523"/>
                </a:cubicBezTo>
                <a:cubicBezTo>
                  <a:pt x="53" y="535"/>
                  <a:pt x="45" y="529"/>
                  <a:pt x="45" y="529"/>
                </a:cubicBezTo>
                <a:cubicBezTo>
                  <a:pt x="36" y="532"/>
                  <a:pt x="36" y="532"/>
                  <a:pt x="36" y="532"/>
                </a:cubicBezTo>
                <a:cubicBezTo>
                  <a:pt x="41" y="538"/>
                  <a:pt x="41" y="538"/>
                  <a:pt x="41" y="538"/>
                </a:cubicBezTo>
                <a:cubicBezTo>
                  <a:pt x="43" y="547"/>
                  <a:pt x="43" y="547"/>
                  <a:pt x="43" y="547"/>
                </a:cubicBezTo>
                <a:cubicBezTo>
                  <a:pt x="43" y="547"/>
                  <a:pt x="49" y="561"/>
                  <a:pt x="51" y="568"/>
                </a:cubicBezTo>
                <a:cubicBezTo>
                  <a:pt x="54" y="576"/>
                  <a:pt x="46" y="572"/>
                  <a:pt x="45" y="577"/>
                </a:cubicBezTo>
                <a:cubicBezTo>
                  <a:pt x="44" y="581"/>
                  <a:pt x="48" y="584"/>
                  <a:pt x="45" y="597"/>
                </a:cubicBezTo>
                <a:cubicBezTo>
                  <a:pt x="41" y="609"/>
                  <a:pt x="30" y="603"/>
                  <a:pt x="26" y="607"/>
                </a:cubicBezTo>
                <a:cubicBezTo>
                  <a:pt x="21" y="610"/>
                  <a:pt x="28" y="611"/>
                  <a:pt x="27" y="616"/>
                </a:cubicBezTo>
                <a:cubicBezTo>
                  <a:pt x="27" y="620"/>
                  <a:pt x="21" y="619"/>
                  <a:pt x="19" y="623"/>
                </a:cubicBezTo>
                <a:cubicBezTo>
                  <a:pt x="16" y="625"/>
                  <a:pt x="25" y="643"/>
                  <a:pt x="25" y="643"/>
                </a:cubicBezTo>
                <a:cubicBezTo>
                  <a:pt x="25" y="643"/>
                  <a:pt x="21" y="651"/>
                  <a:pt x="19" y="658"/>
                </a:cubicBezTo>
                <a:cubicBezTo>
                  <a:pt x="17" y="665"/>
                  <a:pt x="16" y="671"/>
                  <a:pt x="12" y="671"/>
                </a:cubicBezTo>
                <a:cubicBezTo>
                  <a:pt x="8" y="671"/>
                  <a:pt x="11" y="662"/>
                  <a:pt x="10" y="657"/>
                </a:cubicBezTo>
                <a:cubicBezTo>
                  <a:pt x="9" y="652"/>
                  <a:pt x="1" y="657"/>
                  <a:pt x="1" y="657"/>
                </a:cubicBezTo>
                <a:cubicBezTo>
                  <a:pt x="0" y="664"/>
                  <a:pt x="0" y="664"/>
                  <a:pt x="0" y="664"/>
                </a:cubicBezTo>
                <a:cubicBezTo>
                  <a:pt x="0" y="664"/>
                  <a:pt x="3" y="668"/>
                  <a:pt x="3" y="673"/>
                </a:cubicBezTo>
                <a:cubicBezTo>
                  <a:pt x="3" y="676"/>
                  <a:pt x="0" y="679"/>
                  <a:pt x="0" y="679"/>
                </a:cubicBezTo>
                <a:cubicBezTo>
                  <a:pt x="0" y="679"/>
                  <a:pt x="5" y="693"/>
                  <a:pt x="5" y="696"/>
                </a:cubicBezTo>
                <a:cubicBezTo>
                  <a:pt x="5" y="699"/>
                  <a:pt x="1" y="699"/>
                  <a:pt x="1" y="699"/>
                </a:cubicBezTo>
                <a:cubicBezTo>
                  <a:pt x="2" y="703"/>
                  <a:pt x="2" y="703"/>
                  <a:pt x="2" y="703"/>
                </a:cubicBezTo>
                <a:cubicBezTo>
                  <a:pt x="2" y="703"/>
                  <a:pt x="6" y="700"/>
                  <a:pt x="9" y="702"/>
                </a:cubicBezTo>
                <a:cubicBezTo>
                  <a:pt x="10" y="703"/>
                  <a:pt x="9" y="707"/>
                  <a:pt x="9" y="707"/>
                </a:cubicBezTo>
                <a:cubicBezTo>
                  <a:pt x="11" y="707"/>
                  <a:pt x="11" y="707"/>
                  <a:pt x="11" y="707"/>
                </a:cubicBezTo>
                <a:cubicBezTo>
                  <a:pt x="14" y="697"/>
                  <a:pt x="14" y="697"/>
                  <a:pt x="14" y="697"/>
                </a:cubicBezTo>
                <a:cubicBezTo>
                  <a:pt x="17" y="700"/>
                  <a:pt x="17" y="700"/>
                  <a:pt x="17" y="700"/>
                </a:cubicBezTo>
                <a:cubicBezTo>
                  <a:pt x="10" y="710"/>
                  <a:pt x="10" y="710"/>
                  <a:pt x="10" y="710"/>
                </a:cubicBezTo>
                <a:cubicBezTo>
                  <a:pt x="10" y="712"/>
                  <a:pt x="10" y="712"/>
                  <a:pt x="10" y="712"/>
                </a:cubicBezTo>
                <a:cubicBezTo>
                  <a:pt x="25" y="704"/>
                  <a:pt x="25" y="704"/>
                  <a:pt x="25" y="704"/>
                </a:cubicBezTo>
                <a:cubicBezTo>
                  <a:pt x="22" y="709"/>
                  <a:pt x="22" y="709"/>
                  <a:pt x="22" y="709"/>
                </a:cubicBezTo>
                <a:cubicBezTo>
                  <a:pt x="25" y="713"/>
                  <a:pt x="25" y="713"/>
                  <a:pt x="25" y="713"/>
                </a:cubicBezTo>
                <a:cubicBezTo>
                  <a:pt x="21" y="730"/>
                  <a:pt x="21" y="730"/>
                  <a:pt x="21" y="730"/>
                </a:cubicBezTo>
                <a:cubicBezTo>
                  <a:pt x="18" y="737"/>
                  <a:pt x="18" y="737"/>
                  <a:pt x="18" y="737"/>
                </a:cubicBezTo>
                <a:cubicBezTo>
                  <a:pt x="22" y="741"/>
                  <a:pt x="22" y="741"/>
                  <a:pt x="22" y="741"/>
                </a:cubicBezTo>
                <a:cubicBezTo>
                  <a:pt x="17" y="746"/>
                  <a:pt x="17" y="746"/>
                  <a:pt x="17" y="746"/>
                </a:cubicBezTo>
                <a:cubicBezTo>
                  <a:pt x="22" y="746"/>
                  <a:pt x="22" y="746"/>
                  <a:pt x="22" y="746"/>
                </a:cubicBezTo>
                <a:cubicBezTo>
                  <a:pt x="24" y="746"/>
                  <a:pt x="26" y="754"/>
                  <a:pt x="26" y="757"/>
                </a:cubicBezTo>
                <a:cubicBezTo>
                  <a:pt x="26" y="761"/>
                  <a:pt x="27" y="768"/>
                  <a:pt x="29" y="768"/>
                </a:cubicBezTo>
                <a:cubicBezTo>
                  <a:pt x="31" y="768"/>
                  <a:pt x="32" y="761"/>
                  <a:pt x="32" y="761"/>
                </a:cubicBezTo>
                <a:cubicBezTo>
                  <a:pt x="32" y="770"/>
                  <a:pt x="32" y="770"/>
                  <a:pt x="32" y="770"/>
                </a:cubicBezTo>
                <a:cubicBezTo>
                  <a:pt x="34" y="771"/>
                  <a:pt x="34" y="771"/>
                  <a:pt x="34" y="771"/>
                </a:cubicBezTo>
                <a:cubicBezTo>
                  <a:pt x="32" y="777"/>
                  <a:pt x="32" y="777"/>
                  <a:pt x="32" y="777"/>
                </a:cubicBezTo>
                <a:cubicBezTo>
                  <a:pt x="37" y="779"/>
                  <a:pt x="37" y="779"/>
                  <a:pt x="37" y="779"/>
                </a:cubicBezTo>
                <a:cubicBezTo>
                  <a:pt x="37" y="786"/>
                  <a:pt x="37" y="786"/>
                  <a:pt x="37" y="786"/>
                </a:cubicBezTo>
                <a:cubicBezTo>
                  <a:pt x="42" y="791"/>
                  <a:pt x="42" y="791"/>
                  <a:pt x="42" y="791"/>
                </a:cubicBezTo>
                <a:cubicBezTo>
                  <a:pt x="42" y="796"/>
                  <a:pt x="42" y="796"/>
                  <a:pt x="42" y="796"/>
                </a:cubicBezTo>
                <a:cubicBezTo>
                  <a:pt x="48" y="804"/>
                  <a:pt x="48" y="804"/>
                  <a:pt x="48" y="804"/>
                </a:cubicBezTo>
                <a:cubicBezTo>
                  <a:pt x="50" y="803"/>
                  <a:pt x="50" y="803"/>
                  <a:pt x="50" y="803"/>
                </a:cubicBezTo>
                <a:cubicBezTo>
                  <a:pt x="50" y="803"/>
                  <a:pt x="52" y="815"/>
                  <a:pt x="55" y="816"/>
                </a:cubicBezTo>
                <a:cubicBezTo>
                  <a:pt x="60" y="818"/>
                  <a:pt x="61" y="814"/>
                  <a:pt x="61" y="814"/>
                </a:cubicBezTo>
                <a:cubicBezTo>
                  <a:pt x="61" y="814"/>
                  <a:pt x="64" y="822"/>
                  <a:pt x="64" y="825"/>
                </a:cubicBezTo>
                <a:cubicBezTo>
                  <a:pt x="64" y="829"/>
                  <a:pt x="58" y="828"/>
                  <a:pt x="58" y="828"/>
                </a:cubicBezTo>
                <a:cubicBezTo>
                  <a:pt x="58" y="828"/>
                  <a:pt x="57" y="823"/>
                  <a:pt x="52" y="826"/>
                </a:cubicBezTo>
                <a:cubicBezTo>
                  <a:pt x="48" y="830"/>
                  <a:pt x="58" y="834"/>
                  <a:pt x="58" y="834"/>
                </a:cubicBezTo>
                <a:cubicBezTo>
                  <a:pt x="58" y="834"/>
                  <a:pt x="61" y="839"/>
                  <a:pt x="59" y="841"/>
                </a:cubicBezTo>
                <a:cubicBezTo>
                  <a:pt x="55" y="844"/>
                  <a:pt x="51" y="838"/>
                  <a:pt x="49" y="837"/>
                </a:cubicBezTo>
                <a:cubicBezTo>
                  <a:pt x="47" y="835"/>
                  <a:pt x="44" y="835"/>
                  <a:pt x="43" y="836"/>
                </a:cubicBezTo>
                <a:cubicBezTo>
                  <a:pt x="42" y="837"/>
                  <a:pt x="47" y="839"/>
                  <a:pt x="47" y="839"/>
                </a:cubicBezTo>
                <a:cubicBezTo>
                  <a:pt x="48" y="844"/>
                  <a:pt x="48" y="844"/>
                  <a:pt x="48" y="844"/>
                </a:cubicBezTo>
                <a:cubicBezTo>
                  <a:pt x="48" y="844"/>
                  <a:pt x="54" y="852"/>
                  <a:pt x="58" y="856"/>
                </a:cubicBezTo>
                <a:cubicBezTo>
                  <a:pt x="61" y="861"/>
                  <a:pt x="61" y="865"/>
                  <a:pt x="61" y="865"/>
                </a:cubicBezTo>
                <a:cubicBezTo>
                  <a:pt x="65" y="866"/>
                  <a:pt x="65" y="866"/>
                  <a:pt x="65" y="866"/>
                </a:cubicBezTo>
                <a:cubicBezTo>
                  <a:pt x="64" y="871"/>
                  <a:pt x="64" y="871"/>
                  <a:pt x="64" y="871"/>
                </a:cubicBezTo>
                <a:cubicBezTo>
                  <a:pt x="64" y="871"/>
                  <a:pt x="67" y="871"/>
                  <a:pt x="69" y="877"/>
                </a:cubicBezTo>
                <a:cubicBezTo>
                  <a:pt x="71" y="881"/>
                  <a:pt x="64" y="882"/>
                  <a:pt x="64" y="882"/>
                </a:cubicBezTo>
                <a:cubicBezTo>
                  <a:pt x="64" y="888"/>
                  <a:pt x="64" y="888"/>
                  <a:pt x="64" y="888"/>
                </a:cubicBezTo>
                <a:cubicBezTo>
                  <a:pt x="64" y="888"/>
                  <a:pt x="67" y="891"/>
                  <a:pt x="66" y="894"/>
                </a:cubicBezTo>
                <a:cubicBezTo>
                  <a:pt x="65" y="896"/>
                  <a:pt x="62" y="893"/>
                  <a:pt x="62" y="893"/>
                </a:cubicBezTo>
                <a:cubicBezTo>
                  <a:pt x="61" y="897"/>
                  <a:pt x="61" y="897"/>
                  <a:pt x="61" y="897"/>
                </a:cubicBezTo>
                <a:cubicBezTo>
                  <a:pt x="65" y="896"/>
                  <a:pt x="65" y="896"/>
                  <a:pt x="65" y="896"/>
                </a:cubicBezTo>
                <a:cubicBezTo>
                  <a:pt x="65" y="896"/>
                  <a:pt x="78" y="899"/>
                  <a:pt x="82" y="899"/>
                </a:cubicBezTo>
                <a:cubicBezTo>
                  <a:pt x="85" y="899"/>
                  <a:pt x="91" y="895"/>
                  <a:pt x="97" y="893"/>
                </a:cubicBezTo>
                <a:cubicBezTo>
                  <a:pt x="103" y="891"/>
                  <a:pt x="106" y="895"/>
                  <a:pt x="106" y="895"/>
                </a:cubicBezTo>
                <a:cubicBezTo>
                  <a:pt x="112" y="894"/>
                  <a:pt x="112" y="894"/>
                  <a:pt x="112" y="894"/>
                </a:cubicBezTo>
                <a:cubicBezTo>
                  <a:pt x="112" y="894"/>
                  <a:pt x="117" y="885"/>
                  <a:pt x="118" y="880"/>
                </a:cubicBezTo>
                <a:cubicBezTo>
                  <a:pt x="119" y="876"/>
                  <a:pt x="111" y="875"/>
                  <a:pt x="111" y="869"/>
                </a:cubicBezTo>
                <a:cubicBezTo>
                  <a:pt x="111" y="865"/>
                  <a:pt x="118" y="854"/>
                  <a:pt x="120" y="852"/>
                </a:cubicBezTo>
                <a:cubicBezTo>
                  <a:pt x="123" y="851"/>
                  <a:pt x="129" y="855"/>
                  <a:pt x="131" y="854"/>
                </a:cubicBezTo>
                <a:cubicBezTo>
                  <a:pt x="133" y="852"/>
                  <a:pt x="129" y="844"/>
                  <a:pt x="129" y="844"/>
                </a:cubicBezTo>
                <a:cubicBezTo>
                  <a:pt x="147" y="842"/>
                  <a:pt x="147" y="842"/>
                  <a:pt x="147" y="842"/>
                </a:cubicBezTo>
                <a:cubicBezTo>
                  <a:pt x="155" y="844"/>
                  <a:pt x="155" y="844"/>
                  <a:pt x="155" y="844"/>
                </a:cubicBezTo>
                <a:cubicBezTo>
                  <a:pt x="161" y="839"/>
                  <a:pt x="161" y="839"/>
                  <a:pt x="161" y="839"/>
                </a:cubicBezTo>
                <a:cubicBezTo>
                  <a:pt x="172" y="847"/>
                  <a:pt x="172" y="847"/>
                  <a:pt x="172" y="847"/>
                </a:cubicBezTo>
                <a:cubicBezTo>
                  <a:pt x="172" y="847"/>
                  <a:pt x="176" y="838"/>
                  <a:pt x="178" y="837"/>
                </a:cubicBezTo>
                <a:cubicBezTo>
                  <a:pt x="179" y="835"/>
                  <a:pt x="181" y="820"/>
                  <a:pt x="181" y="820"/>
                </a:cubicBezTo>
                <a:cubicBezTo>
                  <a:pt x="184" y="810"/>
                  <a:pt x="184" y="810"/>
                  <a:pt x="184" y="810"/>
                </a:cubicBezTo>
                <a:cubicBezTo>
                  <a:pt x="188" y="807"/>
                  <a:pt x="188" y="807"/>
                  <a:pt x="188" y="807"/>
                </a:cubicBezTo>
                <a:cubicBezTo>
                  <a:pt x="192" y="791"/>
                  <a:pt x="192" y="791"/>
                  <a:pt x="192" y="791"/>
                </a:cubicBezTo>
                <a:cubicBezTo>
                  <a:pt x="190" y="785"/>
                  <a:pt x="190" y="785"/>
                  <a:pt x="190" y="785"/>
                </a:cubicBezTo>
                <a:cubicBezTo>
                  <a:pt x="190" y="785"/>
                  <a:pt x="193" y="784"/>
                  <a:pt x="194" y="781"/>
                </a:cubicBezTo>
                <a:cubicBezTo>
                  <a:pt x="195" y="777"/>
                  <a:pt x="191" y="775"/>
                  <a:pt x="191" y="775"/>
                </a:cubicBezTo>
                <a:cubicBezTo>
                  <a:pt x="192" y="761"/>
                  <a:pt x="192" y="761"/>
                  <a:pt x="192" y="761"/>
                </a:cubicBezTo>
                <a:cubicBezTo>
                  <a:pt x="192" y="761"/>
                  <a:pt x="195" y="762"/>
                  <a:pt x="197" y="756"/>
                </a:cubicBezTo>
                <a:cubicBezTo>
                  <a:pt x="200" y="751"/>
                  <a:pt x="191" y="746"/>
                  <a:pt x="191" y="746"/>
                </a:cubicBezTo>
                <a:cubicBezTo>
                  <a:pt x="193" y="744"/>
                  <a:pt x="193" y="744"/>
                  <a:pt x="193" y="744"/>
                </a:cubicBezTo>
                <a:cubicBezTo>
                  <a:pt x="194" y="735"/>
                  <a:pt x="194" y="735"/>
                  <a:pt x="194" y="735"/>
                </a:cubicBezTo>
                <a:cubicBezTo>
                  <a:pt x="192" y="728"/>
                  <a:pt x="192" y="728"/>
                  <a:pt x="192" y="728"/>
                </a:cubicBezTo>
                <a:cubicBezTo>
                  <a:pt x="188" y="728"/>
                  <a:pt x="188" y="728"/>
                  <a:pt x="188" y="728"/>
                </a:cubicBezTo>
                <a:cubicBezTo>
                  <a:pt x="188" y="728"/>
                  <a:pt x="188" y="726"/>
                  <a:pt x="191" y="725"/>
                </a:cubicBezTo>
                <a:cubicBezTo>
                  <a:pt x="195" y="725"/>
                  <a:pt x="198" y="728"/>
                  <a:pt x="198" y="728"/>
                </a:cubicBezTo>
                <a:cubicBezTo>
                  <a:pt x="197" y="722"/>
                  <a:pt x="197" y="722"/>
                  <a:pt x="197" y="722"/>
                </a:cubicBezTo>
                <a:cubicBezTo>
                  <a:pt x="193" y="720"/>
                  <a:pt x="193" y="720"/>
                  <a:pt x="193" y="720"/>
                </a:cubicBezTo>
                <a:cubicBezTo>
                  <a:pt x="196" y="719"/>
                  <a:pt x="196" y="719"/>
                  <a:pt x="196" y="719"/>
                </a:cubicBezTo>
                <a:cubicBezTo>
                  <a:pt x="196" y="719"/>
                  <a:pt x="196" y="711"/>
                  <a:pt x="198" y="707"/>
                </a:cubicBezTo>
                <a:cubicBezTo>
                  <a:pt x="201" y="703"/>
                  <a:pt x="192" y="698"/>
                  <a:pt x="192" y="698"/>
                </a:cubicBezTo>
                <a:cubicBezTo>
                  <a:pt x="195" y="697"/>
                  <a:pt x="195" y="697"/>
                  <a:pt x="195" y="697"/>
                </a:cubicBezTo>
                <a:cubicBezTo>
                  <a:pt x="192" y="692"/>
                  <a:pt x="192" y="692"/>
                  <a:pt x="192" y="692"/>
                </a:cubicBezTo>
                <a:cubicBezTo>
                  <a:pt x="192" y="692"/>
                  <a:pt x="198" y="694"/>
                  <a:pt x="201" y="687"/>
                </a:cubicBezTo>
                <a:cubicBezTo>
                  <a:pt x="204" y="679"/>
                  <a:pt x="183" y="679"/>
                  <a:pt x="183" y="679"/>
                </a:cubicBezTo>
                <a:cubicBezTo>
                  <a:pt x="182" y="682"/>
                  <a:pt x="182" y="682"/>
                  <a:pt x="182" y="682"/>
                </a:cubicBezTo>
                <a:cubicBezTo>
                  <a:pt x="176" y="681"/>
                  <a:pt x="176" y="681"/>
                  <a:pt x="176" y="681"/>
                </a:cubicBezTo>
                <a:cubicBezTo>
                  <a:pt x="176" y="677"/>
                  <a:pt x="176" y="677"/>
                  <a:pt x="176" y="677"/>
                </a:cubicBezTo>
                <a:cubicBezTo>
                  <a:pt x="192" y="677"/>
                  <a:pt x="192" y="677"/>
                  <a:pt x="192" y="677"/>
                </a:cubicBezTo>
                <a:cubicBezTo>
                  <a:pt x="195" y="677"/>
                  <a:pt x="201" y="680"/>
                  <a:pt x="201" y="680"/>
                </a:cubicBezTo>
                <a:cubicBezTo>
                  <a:pt x="204" y="675"/>
                  <a:pt x="204" y="675"/>
                  <a:pt x="204" y="675"/>
                </a:cubicBezTo>
                <a:cubicBezTo>
                  <a:pt x="202" y="668"/>
                  <a:pt x="202" y="668"/>
                  <a:pt x="202" y="668"/>
                </a:cubicBezTo>
                <a:cubicBezTo>
                  <a:pt x="208" y="672"/>
                  <a:pt x="208" y="672"/>
                  <a:pt x="208" y="672"/>
                </a:cubicBezTo>
                <a:cubicBezTo>
                  <a:pt x="208" y="672"/>
                  <a:pt x="212" y="671"/>
                  <a:pt x="213" y="671"/>
                </a:cubicBezTo>
                <a:cubicBezTo>
                  <a:pt x="214" y="671"/>
                  <a:pt x="218" y="666"/>
                  <a:pt x="218" y="666"/>
                </a:cubicBezTo>
                <a:cubicBezTo>
                  <a:pt x="218" y="661"/>
                  <a:pt x="218" y="661"/>
                  <a:pt x="218" y="661"/>
                </a:cubicBezTo>
                <a:cubicBezTo>
                  <a:pt x="222" y="662"/>
                  <a:pt x="222" y="662"/>
                  <a:pt x="222" y="662"/>
                </a:cubicBezTo>
                <a:cubicBezTo>
                  <a:pt x="223" y="647"/>
                  <a:pt x="223" y="647"/>
                  <a:pt x="223" y="647"/>
                </a:cubicBezTo>
                <a:cubicBezTo>
                  <a:pt x="226" y="648"/>
                  <a:pt x="226" y="648"/>
                  <a:pt x="226" y="648"/>
                </a:cubicBezTo>
                <a:cubicBezTo>
                  <a:pt x="228" y="658"/>
                  <a:pt x="228" y="658"/>
                  <a:pt x="228" y="658"/>
                </a:cubicBezTo>
                <a:cubicBezTo>
                  <a:pt x="235" y="659"/>
                  <a:pt x="235" y="659"/>
                  <a:pt x="235" y="659"/>
                </a:cubicBezTo>
                <a:cubicBezTo>
                  <a:pt x="237" y="649"/>
                  <a:pt x="237" y="649"/>
                  <a:pt x="237" y="649"/>
                </a:cubicBezTo>
                <a:cubicBezTo>
                  <a:pt x="237" y="649"/>
                  <a:pt x="239" y="649"/>
                  <a:pt x="241" y="648"/>
                </a:cubicBezTo>
                <a:cubicBezTo>
                  <a:pt x="242" y="647"/>
                  <a:pt x="242" y="643"/>
                  <a:pt x="242" y="643"/>
                </a:cubicBezTo>
                <a:cubicBezTo>
                  <a:pt x="246" y="642"/>
                  <a:pt x="246" y="642"/>
                  <a:pt x="246" y="642"/>
                </a:cubicBezTo>
                <a:cubicBezTo>
                  <a:pt x="248" y="640"/>
                  <a:pt x="248" y="640"/>
                  <a:pt x="248" y="640"/>
                </a:cubicBezTo>
                <a:cubicBezTo>
                  <a:pt x="245" y="639"/>
                  <a:pt x="245" y="639"/>
                  <a:pt x="245" y="639"/>
                </a:cubicBezTo>
                <a:cubicBezTo>
                  <a:pt x="243" y="633"/>
                  <a:pt x="243" y="633"/>
                  <a:pt x="243" y="633"/>
                </a:cubicBezTo>
                <a:cubicBezTo>
                  <a:pt x="237" y="628"/>
                  <a:pt x="237" y="628"/>
                  <a:pt x="237" y="628"/>
                </a:cubicBezTo>
                <a:cubicBezTo>
                  <a:pt x="239" y="625"/>
                  <a:pt x="239" y="625"/>
                  <a:pt x="239" y="625"/>
                </a:cubicBezTo>
                <a:cubicBezTo>
                  <a:pt x="244" y="625"/>
                  <a:pt x="244" y="625"/>
                  <a:pt x="244" y="625"/>
                </a:cubicBezTo>
                <a:cubicBezTo>
                  <a:pt x="258" y="610"/>
                  <a:pt x="258" y="610"/>
                  <a:pt x="258" y="610"/>
                </a:cubicBezTo>
                <a:cubicBezTo>
                  <a:pt x="258" y="607"/>
                  <a:pt x="258" y="607"/>
                  <a:pt x="258" y="607"/>
                </a:cubicBezTo>
                <a:cubicBezTo>
                  <a:pt x="266" y="601"/>
                  <a:pt x="266" y="601"/>
                  <a:pt x="266" y="601"/>
                </a:cubicBezTo>
                <a:cubicBezTo>
                  <a:pt x="267" y="600"/>
                  <a:pt x="267" y="600"/>
                  <a:pt x="267" y="600"/>
                </a:cubicBezTo>
                <a:cubicBezTo>
                  <a:pt x="259" y="600"/>
                  <a:pt x="259" y="600"/>
                  <a:pt x="259" y="600"/>
                </a:cubicBezTo>
                <a:cubicBezTo>
                  <a:pt x="261" y="594"/>
                  <a:pt x="261" y="594"/>
                  <a:pt x="261" y="594"/>
                </a:cubicBezTo>
                <a:cubicBezTo>
                  <a:pt x="266" y="595"/>
                  <a:pt x="266" y="595"/>
                  <a:pt x="266" y="595"/>
                </a:cubicBezTo>
                <a:cubicBezTo>
                  <a:pt x="267" y="592"/>
                  <a:pt x="267" y="592"/>
                  <a:pt x="267" y="592"/>
                </a:cubicBezTo>
                <a:cubicBezTo>
                  <a:pt x="261" y="588"/>
                  <a:pt x="261" y="588"/>
                  <a:pt x="261" y="588"/>
                </a:cubicBezTo>
                <a:cubicBezTo>
                  <a:pt x="256" y="578"/>
                  <a:pt x="256" y="578"/>
                  <a:pt x="256" y="578"/>
                </a:cubicBezTo>
                <a:cubicBezTo>
                  <a:pt x="247" y="578"/>
                  <a:pt x="247" y="578"/>
                  <a:pt x="247" y="578"/>
                </a:cubicBezTo>
                <a:cubicBezTo>
                  <a:pt x="245" y="578"/>
                  <a:pt x="242" y="570"/>
                  <a:pt x="242" y="570"/>
                </a:cubicBezTo>
                <a:cubicBezTo>
                  <a:pt x="242" y="566"/>
                  <a:pt x="242" y="566"/>
                  <a:pt x="242" y="566"/>
                </a:cubicBezTo>
                <a:cubicBezTo>
                  <a:pt x="241" y="564"/>
                  <a:pt x="241" y="564"/>
                  <a:pt x="241" y="564"/>
                </a:cubicBezTo>
                <a:cubicBezTo>
                  <a:pt x="237" y="565"/>
                  <a:pt x="237" y="565"/>
                  <a:pt x="237" y="565"/>
                </a:cubicBezTo>
                <a:cubicBezTo>
                  <a:pt x="227" y="554"/>
                  <a:pt x="227" y="554"/>
                  <a:pt x="227" y="554"/>
                </a:cubicBezTo>
                <a:cubicBezTo>
                  <a:pt x="227" y="554"/>
                  <a:pt x="228" y="550"/>
                  <a:pt x="225" y="549"/>
                </a:cubicBezTo>
                <a:cubicBezTo>
                  <a:pt x="221" y="548"/>
                  <a:pt x="216" y="557"/>
                  <a:pt x="216" y="557"/>
                </a:cubicBezTo>
                <a:cubicBezTo>
                  <a:pt x="213" y="552"/>
                  <a:pt x="213" y="552"/>
                  <a:pt x="213" y="552"/>
                </a:cubicBezTo>
                <a:cubicBezTo>
                  <a:pt x="213" y="552"/>
                  <a:pt x="215" y="550"/>
                  <a:pt x="213" y="548"/>
                </a:cubicBezTo>
                <a:cubicBezTo>
                  <a:pt x="210" y="546"/>
                  <a:pt x="198" y="548"/>
                  <a:pt x="198" y="548"/>
                </a:cubicBezTo>
                <a:cubicBezTo>
                  <a:pt x="205" y="541"/>
                  <a:pt x="205" y="541"/>
                  <a:pt x="205" y="541"/>
                </a:cubicBezTo>
                <a:cubicBezTo>
                  <a:pt x="200" y="534"/>
                  <a:pt x="200" y="534"/>
                  <a:pt x="200" y="534"/>
                </a:cubicBezTo>
                <a:cubicBezTo>
                  <a:pt x="196" y="533"/>
                  <a:pt x="196" y="533"/>
                  <a:pt x="196" y="533"/>
                </a:cubicBezTo>
                <a:cubicBezTo>
                  <a:pt x="198" y="525"/>
                  <a:pt x="198" y="525"/>
                  <a:pt x="198" y="525"/>
                </a:cubicBezTo>
                <a:cubicBezTo>
                  <a:pt x="196" y="515"/>
                  <a:pt x="196" y="515"/>
                  <a:pt x="196" y="515"/>
                </a:cubicBezTo>
                <a:cubicBezTo>
                  <a:pt x="196" y="515"/>
                  <a:pt x="198" y="509"/>
                  <a:pt x="198" y="506"/>
                </a:cubicBezTo>
                <a:cubicBezTo>
                  <a:pt x="198" y="504"/>
                  <a:pt x="193" y="502"/>
                  <a:pt x="193" y="502"/>
                </a:cubicBezTo>
                <a:cubicBezTo>
                  <a:pt x="195" y="491"/>
                  <a:pt x="195" y="491"/>
                  <a:pt x="195" y="491"/>
                </a:cubicBezTo>
                <a:cubicBezTo>
                  <a:pt x="193" y="490"/>
                  <a:pt x="193" y="490"/>
                  <a:pt x="193" y="490"/>
                </a:cubicBezTo>
                <a:cubicBezTo>
                  <a:pt x="196" y="488"/>
                  <a:pt x="196" y="488"/>
                  <a:pt x="196" y="488"/>
                </a:cubicBezTo>
                <a:cubicBezTo>
                  <a:pt x="192" y="479"/>
                  <a:pt x="192" y="479"/>
                  <a:pt x="192" y="479"/>
                </a:cubicBezTo>
                <a:cubicBezTo>
                  <a:pt x="198" y="483"/>
                  <a:pt x="198" y="483"/>
                  <a:pt x="198" y="483"/>
                </a:cubicBezTo>
                <a:cubicBezTo>
                  <a:pt x="201" y="479"/>
                  <a:pt x="201" y="479"/>
                  <a:pt x="201" y="479"/>
                </a:cubicBezTo>
                <a:cubicBezTo>
                  <a:pt x="201" y="479"/>
                  <a:pt x="200" y="475"/>
                  <a:pt x="198" y="473"/>
                </a:cubicBezTo>
                <a:cubicBezTo>
                  <a:pt x="195" y="472"/>
                  <a:pt x="197" y="464"/>
                  <a:pt x="197" y="464"/>
                </a:cubicBezTo>
                <a:cubicBezTo>
                  <a:pt x="200" y="461"/>
                  <a:pt x="200" y="461"/>
                  <a:pt x="200" y="461"/>
                </a:cubicBezTo>
                <a:cubicBezTo>
                  <a:pt x="201" y="450"/>
                  <a:pt x="201" y="450"/>
                  <a:pt x="201" y="450"/>
                </a:cubicBezTo>
                <a:cubicBezTo>
                  <a:pt x="206" y="448"/>
                  <a:pt x="206" y="448"/>
                  <a:pt x="206" y="448"/>
                </a:cubicBezTo>
                <a:cubicBezTo>
                  <a:pt x="206" y="445"/>
                  <a:pt x="206" y="445"/>
                  <a:pt x="206" y="445"/>
                </a:cubicBezTo>
                <a:cubicBezTo>
                  <a:pt x="200" y="445"/>
                  <a:pt x="200" y="445"/>
                  <a:pt x="200" y="445"/>
                </a:cubicBezTo>
                <a:cubicBezTo>
                  <a:pt x="199" y="441"/>
                  <a:pt x="199" y="441"/>
                  <a:pt x="199" y="441"/>
                </a:cubicBezTo>
                <a:cubicBezTo>
                  <a:pt x="197" y="442"/>
                  <a:pt x="197" y="442"/>
                  <a:pt x="197" y="442"/>
                </a:cubicBezTo>
                <a:cubicBezTo>
                  <a:pt x="196" y="432"/>
                  <a:pt x="196" y="432"/>
                  <a:pt x="196" y="432"/>
                </a:cubicBezTo>
                <a:cubicBezTo>
                  <a:pt x="194" y="430"/>
                  <a:pt x="194" y="430"/>
                  <a:pt x="194" y="430"/>
                </a:cubicBezTo>
                <a:cubicBezTo>
                  <a:pt x="199" y="428"/>
                  <a:pt x="199" y="428"/>
                  <a:pt x="199" y="428"/>
                </a:cubicBezTo>
                <a:cubicBezTo>
                  <a:pt x="202" y="434"/>
                  <a:pt x="202" y="434"/>
                  <a:pt x="202" y="434"/>
                </a:cubicBezTo>
                <a:cubicBezTo>
                  <a:pt x="207" y="432"/>
                  <a:pt x="207" y="432"/>
                  <a:pt x="207" y="432"/>
                </a:cubicBezTo>
                <a:cubicBezTo>
                  <a:pt x="205" y="430"/>
                  <a:pt x="205" y="430"/>
                  <a:pt x="205" y="430"/>
                </a:cubicBezTo>
                <a:cubicBezTo>
                  <a:pt x="207" y="427"/>
                  <a:pt x="207" y="427"/>
                  <a:pt x="207" y="427"/>
                </a:cubicBezTo>
                <a:cubicBezTo>
                  <a:pt x="207" y="427"/>
                  <a:pt x="212" y="427"/>
                  <a:pt x="212" y="425"/>
                </a:cubicBezTo>
                <a:cubicBezTo>
                  <a:pt x="212" y="418"/>
                  <a:pt x="212" y="418"/>
                  <a:pt x="212" y="418"/>
                </a:cubicBezTo>
                <a:cubicBezTo>
                  <a:pt x="213" y="414"/>
                  <a:pt x="213" y="414"/>
                  <a:pt x="213" y="414"/>
                </a:cubicBezTo>
                <a:cubicBezTo>
                  <a:pt x="213" y="414"/>
                  <a:pt x="211" y="408"/>
                  <a:pt x="213" y="408"/>
                </a:cubicBezTo>
                <a:cubicBezTo>
                  <a:pt x="215" y="407"/>
                  <a:pt x="216" y="410"/>
                  <a:pt x="216" y="410"/>
                </a:cubicBezTo>
                <a:cubicBezTo>
                  <a:pt x="221" y="407"/>
                  <a:pt x="221" y="407"/>
                  <a:pt x="221" y="407"/>
                </a:cubicBezTo>
                <a:cubicBezTo>
                  <a:pt x="221" y="407"/>
                  <a:pt x="218" y="403"/>
                  <a:pt x="221" y="401"/>
                </a:cubicBezTo>
                <a:cubicBezTo>
                  <a:pt x="222" y="400"/>
                  <a:pt x="225" y="405"/>
                  <a:pt x="225" y="405"/>
                </a:cubicBezTo>
                <a:cubicBezTo>
                  <a:pt x="229" y="399"/>
                  <a:pt x="229" y="399"/>
                  <a:pt x="229" y="399"/>
                </a:cubicBezTo>
                <a:cubicBezTo>
                  <a:pt x="225" y="397"/>
                  <a:pt x="225" y="397"/>
                  <a:pt x="225" y="397"/>
                </a:cubicBezTo>
                <a:cubicBezTo>
                  <a:pt x="228" y="396"/>
                  <a:pt x="228" y="396"/>
                  <a:pt x="228" y="396"/>
                </a:cubicBezTo>
                <a:cubicBezTo>
                  <a:pt x="228" y="395"/>
                  <a:pt x="228" y="395"/>
                  <a:pt x="228" y="395"/>
                </a:cubicBezTo>
                <a:cubicBezTo>
                  <a:pt x="222" y="395"/>
                  <a:pt x="222" y="395"/>
                  <a:pt x="222" y="395"/>
                </a:cubicBezTo>
                <a:cubicBezTo>
                  <a:pt x="226" y="392"/>
                  <a:pt x="226" y="392"/>
                  <a:pt x="226" y="392"/>
                </a:cubicBezTo>
                <a:cubicBezTo>
                  <a:pt x="231" y="380"/>
                  <a:pt x="231" y="380"/>
                  <a:pt x="231" y="380"/>
                </a:cubicBezTo>
                <a:cubicBezTo>
                  <a:pt x="234" y="380"/>
                  <a:pt x="234" y="380"/>
                  <a:pt x="234" y="380"/>
                </a:cubicBezTo>
                <a:cubicBezTo>
                  <a:pt x="239" y="377"/>
                  <a:pt x="239" y="377"/>
                  <a:pt x="239" y="377"/>
                </a:cubicBezTo>
                <a:cubicBezTo>
                  <a:pt x="233" y="375"/>
                  <a:pt x="233" y="375"/>
                  <a:pt x="233" y="375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43" y="378"/>
                  <a:pt x="243" y="378"/>
                  <a:pt x="243" y="378"/>
                </a:cubicBezTo>
                <a:cubicBezTo>
                  <a:pt x="243" y="378"/>
                  <a:pt x="244" y="374"/>
                  <a:pt x="246" y="371"/>
                </a:cubicBezTo>
                <a:cubicBezTo>
                  <a:pt x="248" y="368"/>
                  <a:pt x="249" y="361"/>
                  <a:pt x="249" y="361"/>
                </a:cubicBezTo>
                <a:cubicBezTo>
                  <a:pt x="249" y="361"/>
                  <a:pt x="251" y="362"/>
                  <a:pt x="254" y="360"/>
                </a:cubicBezTo>
                <a:cubicBezTo>
                  <a:pt x="256" y="359"/>
                  <a:pt x="255" y="353"/>
                  <a:pt x="255" y="353"/>
                </a:cubicBezTo>
                <a:cubicBezTo>
                  <a:pt x="258" y="358"/>
                  <a:pt x="258" y="358"/>
                  <a:pt x="258" y="358"/>
                </a:cubicBezTo>
                <a:cubicBezTo>
                  <a:pt x="261" y="363"/>
                  <a:pt x="261" y="363"/>
                  <a:pt x="261" y="363"/>
                </a:cubicBezTo>
                <a:cubicBezTo>
                  <a:pt x="263" y="361"/>
                  <a:pt x="263" y="361"/>
                  <a:pt x="263" y="361"/>
                </a:cubicBezTo>
                <a:cubicBezTo>
                  <a:pt x="262" y="357"/>
                  <a:pt x="262" y="357"/>
                  <a:pt x="262" y="357"/>
                </a:cubicBezTo>
                <a:cubicBezTo>
                  <a:pt x="270" y="348"/>
                  <a:pt x="270" y="348"/>
                  <a:pt x="270" y="348"/>
                </a:cubicBezTo>
                <a:cubicBezTo>
                  <a:pt x="268" y="346"/>
                  <a:pt x="268" y="346"/>
                  <a:pt x="268" y="346"/>
                </a:cubicBezTo>
                <a:cubicBezTo>
                  <a:pt x="271" y="345"/>
                  <a:pt x="271" y="345"/>
                  <a:pt x="271" y="345"/>
                </a:cubicBezTo>
                <a:cubicBezTo>
                  <a:pt x="272" y="346"/>
                  <a:pt x="272" y="346"/>
                  <a:pt x="272" y="346"/>
                </a:cubicBezTo>
                <a:cubicBezTo>
                  <a:pt x="278" y="344"/>
                  <a:pt x="278" y="344"/>
                  <a:pt x="278" y="344"/>
                </a:cubicBezTo>
                <a:cubicBezTo>
                  <a:pt x="278" y="340"/>
                  <a:pt x="278" y="340"/>
                  <a:pt x="278" y="340"/>
                </a:cubicBezTo>
                <a:cubicBezTo>
                  <a:pt x="280" y="344"/>
                  <a:pt x="280" y="344"/>
                  <a:pt x="280" y="344"/>
                </a:cubicBezTo>
                <a:cubicBezTo>
                  <a:pt x="281" y="334"/>
                  <a:pt x="281" y="334"/>
                  <a:pt x="281" y="334"/>
                </a:cubicBezTo>
                <a:cubicBezTo>
                  <a:pt x="284" y="339"/>
                  <a:pt x="284" y="339"/>
                  <a:pt x="284" y="339"/>
                </a:cubicBezTo>
                <a:cubicBezTo>
                  <a:pt x="290" y="333"/>
                  <a:pt x="290" y="333"/>
                  <a:pt x="290" y="333"/>
                </a:cubicBezTo>
                <a:cubicBezTo>
                  <a:pt x="290" y="333"/>
                  <a:pt x="293" y="325"/>
                  <a:pt x="294" y="321"/>
                </a:cubicBezTo>
                <a:cubicBezTo>
                  <a:pt x="295" y="318"/>
                  <a:pt x="293" y="313"/>
                  <a:pt x="293" y="313"/>
                </a:cubicBezTo>
                <a:cubicBezTo>
                  <a:pt x="298" y="308"/>
                  <a:pt x="298" y="308"/>
                  <a:pt x="298" y="308"/>
                </a:cubicBezTo>
                <a:cubicBezTo>
                  <a:pt x="299" y="302"/>
                  <a:pt x="299" y="302"/>
                  <a:pt x="299" y="302"/>
                </a:cubicBezTo>
                <a:cubicBezTo>
                  <a:pt x="309" y="293"/>
                  <a:pt x="309" y="293"/>
                  <a:pt x="309" y="293"/>
                </a:cubicBezTo>
                <a:cubicBezTo>
                  <a:pt x="310" y="287"/>
                  <a:pt x="310" y="287"/>
                  <a:pt x="310" y="287"/>
                </a:cubicBezTo>
                <a:cubicBezTo>
                  <a:pt x="306" y="288"/>
                  <a:pt x="306" y="288"/>
                  <a:pt x="306" y="288"/>
                </a:cubicBezTo>
                <a:cubicBezTo>
                  <a:pt x="304" y="286"/>
                  <a:pt x="304" y="286"/>
                  <a:pt x="304" y="286"/>
                </a:cubicBezTo>
                <a:cubicBezTo>
                  <a:pt x="308" y="285"/>
                  <a:pt x="308" y="285"/>
                  <a:pt x="308" y="285"/>
                </a:cubicBezTo>
                <a:cubicBezTo>
                  <a:pt x="309" y="283"/>
                  <a:pt x="309" y="283"/>
                  <a:pt x="309" y="283"/>
                </a:cubicBezTo>
                <a:cubicBezTo>
                  <a:pt x="299" y="283"/>
                  <a:pt x="299" y="283"/>
                  <a:pt x="299" y="283"/>
                </a:cubicBezTo>
                <a:cubicBezTo>
                  <a:pt x="295" y="277"/>
                  <a:pt x="295" y="277"/>
                  <a:pt x="295" y="277"/>
                </a:cubicBezTo>
                <a:cubicBezTo>
                  <a:pt x="298" y="269"/>
                  <a:pt x="298" y="269"/>
                  <a:pt x="298" y="269"/>
                </a:cubicBezTo>
                <a:cubicBezTo>
                  <a:pt x="293" y="269"/>
                  <a:pt x="293" y="269"/>
                  <a:pt x="293" y="269"/>
                </a:cubicBezTo>
                <a:cubicBezTo>
                  <a:pt x="295" y="261"/>
                  <a:pt x="295" y="261"/>
                  <a:pt x="295" y="261"/>
                </a:cubicBezTo>
                <a:cubicBezTo>
                  <a:pt x="298" y="259"/>
                  <a:pt x="298" y="259"/>
                  <a:pt x="298" y="259"/>
                </a:cubicBezTo>
                <a:cubicBezTo>
                  <a:pt x="303" y="246"/>
                  <a:pt x="303" y="246"/>
                  <a:pt x="303" y="246"/>
                </a:cubicBezTo>
                <a:cubicBezTo>
                  <a:pt x="303" y="246"/>
                  <a:pt x="293" y="238"/>
                  <a:pt x="295" y="234"/>
                </a:cubicBezTo>
                <a:cubicBezTo>
                  <a:pt x="296" y="230"/>
                  <a:pt x="304" y="231"/>
                  <a:pt x="309" y="229"/>
                </a:cubicBezTo>
                <a:cubicBezTo>
                  <a:pt x="315" y="226"/>
                  <a:pt x="307" y="221"/>
                  <a:pt x="307" y="221"/>
                </a:cubicBezTo>
                <a:cubicBezTo>
                  <a:pt x="313" y="219"/>
                  <a:pt x="313" y="219"/>
                  <a:pt x="313" y="219"/>
                </a:cubicBezTo>
                <a:cubicBezTo>
                  <a:pt x="313" y="216"/>
                  <a:pt x="313" y="216"/>
                  <a:pt x="313" y="216"/>
                </a:cubicBezTo>
                <a:cubicBezTo>
                  <a:pt x="319" y="216"/>
                  <a:pt x="319" y="216"/>
                  <a:pt x="319" y="216"/>
                </a:cubicBezTo>
                <a:cubicBezTo>
                  <a:pt x="315" y="196"/>
                  <a:pt x="315" y="196"/>
                  <a:pt x="315" y="196"/>
                </a:cubicBezTo>
                <a:cubicBezTo>
                  <a:pt x="319" y="196"/>
                  <a:pt x="319" y="196"/>
                  <a:pt x="319" y="196"/>
                </a:cubicBezTo>
                <a:cubicBezTo>
                  <a:pt x="322" y="201"/>
                  <a:pt x="322" y="201"/>
                  <a:pt x="322" y="201"/>
                </a:cubicBezTo>
                <a:cubicBezTo>
                  <a:pt x="326" y="201"/>
                  <a:pt x="326" y="201"/>
                  <a:pt x="326" y="201"/>
                </a:cubicBezTo>
                <a:cubicBezTo>
                  <a:pt x="324" y="193"/>
                  <a:pt x="324" y="193"/>
                  <a:pt x="324" y="193"/>
                </a:cubicBezTo>
                <a:cubicBezTo>
                  <a:pt x="329" y="195"/>
                  <a:pt x="329" y="195"/>
                  <a:pt x="329" y="195"/>
                </a:cubicBezTo>
                <a:cubicBezTo>
                  <a:pt x="329" y="199"/>
                  <a:pt x="329" y="199"/>
                  <a:pt x="329" y="199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7" y="205"/>
                  <a:pt x="337" y="205"/>
                  <a:pt x="337" y="205"/>
                </a:cubicBezTo>
                <a:cubicBezTo>
                  <a:pt x="340" y="200"/>
                  <a:pt x="340" y="200"/>
                  <a:pt x="340" y="200"/>
                </a:cubicBezTo>
                <a:cubicBezTo>
                  <a:pt x="339" y="196"/>
                  <a:pt x="339" y="196"/>
                  <a:pt x="339" y="196"/>
                </a:cubicBezTo>
                <a:cubicBezTo>
                  <a:pt x="350" y="196"/>
                  <a:pt x="350" y="196"/>
                  <a:pt x="350" y="196"/>
                </a:cubicBezTo>
                <a:cubicBezTo>
                  <a:pt x="354" y="193"/>
                  <a:pt x="354" y="193"/>
                  <a:pt x="354" y="193"/>
                </a:cubicBezTo>
                <a:cubicBezTo>
                  <a:pt x="357" y="196"/>
                  <a:pt x="357" y="196"/>
                  <a:pt x="357" y="196"/>
                </a:cubicBezTo>
                <a:cubicBezTo>
                  <a:pt x="360" y="196"/>
                  <a:pt x="360" y="196"/>
                  <a:pt x="360" y="196"/>
                </a:cubicBezTo>
                <a:cubicBezTo>
                  <a:pt x="360" y="194"/>
                  <a:pt x="360" y="194"/>
                  <a:pt x="360" y="194"/>
                </a:cubicBezTo>
                <a:cubicBezTo>
                  <a:pt x="365" y="195"/>
                  <a:pt x="365" y="195"/>
                  <a:pt x="365" y="195"/>
                </a:cubicBezTo>
                <a:lnTo>
                  <a:pt x="364" y="188"/>
                </a:lnTo>
                <a:close/>
                <a:moveTo>
                  <a:pt x="14" y="718"/>
                </a:moveTo>
                <a:cubicBezTo>
                  <a:pt x="21" y="719"/>
                  <a:pt x="21" y="719"/>
                  <a:pt x="21" y="719"/>
                </a:cubicBezTo>
                <a:cubicBezTo>
                  <a:pt x="22" y="712"/>
                  <a:pt x="22" y="712"/>
                  <a:pt x="22" y="712"/>
                </a:cubicBezTo>
                <a:cubicBezTo>
                  <a:pt x="19" y="709"/>
                  <a:pt x="19" y="709"/>
                  <a:pt x="19" y="709"/>
                </a:cubicBezTo>
                <a:cubicBezTo>
                  <a:pt x="17" y="712"/>
                  <a:pt x="17" y="712"/>
                  <a:pt x="17" y="712"/>
                </a:cubicBezTo>
                <a:cubicBezTo>
                  <a:pt x="16" y="712"/>
                  <a:pt x="16" y="712"/>
                  <a:pt x="16" y="712"/>
                </a:cubicBezTo>
                <a:cubicBezTo>
                  <a:pt x="8" y="720"/>
                  <a:pt x="8" y="720"/>
                  <a:pt x="8" y="720"/>
                </a:cubicBezTo>
                <a:cubicBezTo>
                  <a:pt x="14" y="721"/>
                  <a:pt x="14" y="721"/>
                  <a:pt x="14" y="721"/>
                </a:cubicBezTo>
                <a:lnTo>
                  <a:pt x="14" y="718"/>
                </a:lnTo>
                <a:close/>
                <a:moveTo>
                  <a:pt x="20" y="727"/>
                </a:moveTo>
                <a:cubicBezTo>
                  <a:pt x="19" y="723"/>
                  <a:pt x="19" y="723"/>
                  <a:pt x="19" y="723"/>
                </a:cubicBezTo>
                <a:cubicBezTo>
                  <a:pt x="11" y="725"/>
                  <a:pt x="11" y="725"/>
                  <a:pt x="11" y="725"/>
                </a:cubicBezTo>
                <a:cubicBezTo>
                  <a:pt x="13" y="728"/>
                  <a:pt x="13" y="728"/>
                  <a:pt x="13" y="728"/>
                </a:cubicBezTo>
                <a:cubicBezTo>
                  <a:pt x="13" y="730"/>
                  <a:pt x="13" y="730"/>
                  <a:pt x="13" y="730"/>
                </a:cubicBezTo>
                <a:cubicBezTo>
                  <a:pt x="16" y="730"/>
                  <a:pt x="16" y="730"/>
                  <a:pt x="16" y="730"/>
                </a:cubicBezTo>
                <a:cubicBezTo>
                  <a:pt x="17" y="727"/>
                  <a:pt x="17" y="727"/>
                  <a:pt x="17" y="727"/>
                </a:cubicBezTo>
                <a:lnTo>
                  <a:pt x="20" y="727"/>
                </a:lnTo>
                <a:close/>
                <a:moveTo>
                  <a:pt x="211" y="760"/>
                </a:moveTo>
                <a:cubicBezTo>
                  <a:pt x="207" y="765"/>
                  <a:pt x="207" y="765"/>
                  <a:pt x="207" y="765"/>
                </a:cubicBezTo>
                <a:cubicBezTo>
                  <a:pt x="208" y="771"/>
                  <a:pt x="208" y="771"/>
                  <a:pt x="208" y="771"/>
                </a:cubicBezTo>
                <a:cubicBezTo>
                  <a:pt x="207" y="771"/>
                  <a:pt x="207" y="771"/>
                  <a:pt x="207" y="771"/>
                </a:cubicBezTo>
                <a:cubicBezTo>
                  <a:pt x="207" y="773"/>
                  <a:pt x="207" y="773"/>
                  <a:pt x="207" y="773"/>
                </a:cubicBezTo>
                <a:cubicBezTo>
                  <a:pt x="205" y="783"/>
                  <a:pt x="205" y="783"/>
                  <a:pt x="205" y="783"/>
                </a:cubicBezTo>
                <a:cubicBezTo>
                  <a:pt x="202" y="784"/>
                  <a:pt x="202" y="784"/>
                  <a:pt x="202" y="784"/>
                </a:cubicBezTo>
                <a:cubicBezTo>
                  <a:pt x="200" y="792"/>
                  <a:pt x="200" y="792"/>
                  <a:pt x="200" y="792"/>
                </a:cubicBezTo>
                <a:cubicBezTo>
                  <a:pt x="198" y="792"/>
                  <a:pt x="198" y="792"/>
                  <a:pt x="198" y="792"/>
                </a:cubicBezTo>
                <a:cubicBezTo>
                  <a:pt x="198" y="792"/>
                  <a:pt x="195" y="797"/>
                  <a:pt x="194" y="801"/>
                </a:cubicBezTo>
                <a:cubicBezTo>
                  <a:pt x="193" y="804"/>
                  <a:pt x="194" y="807"/>
                  <a:pt x="193" y="808"/>
                </a:cubicBezTo>
                <a:cubicBezTo>
                  <a:pt x="193" y="810"/>
                  <a:pt x="190" y="812"/>
                  <a:pt x="190" y="816"/>
                </a:cubicBezTo>
                <a:cubicBezTo>
                  <a:pt x="190" y="821"/>
                  <a:pt x="190" y="821"/>
                  <a:pt x="190" y="821"/>
                </a:cubicBezTo>
                <a:cubicBezTo>
                  <a:pt x="193" y="823"/>
                  <a:pt x="193" y="823"/>
                  <a:pt x="193" y="823"/>
                </a:cubicBezTo>
                <a:cubicBezTo>
                  <a:pt x="192" y="836"/>
                  <a:pt x="192" y="836"/>
                  <a:pt x="192" y="836"/>
                </a:cubicBezTo>
                <a:cubicBezTo>
                  <a:pt x="192" y="836"/>
                  <a:pt x="196" y="833"/>
                  <a:pt x="197" y="830"/>
                </a:cubicBezTo>
                <a:cubicBezTo>
                  <a:pt x="198" y="825"/>
                  <a:pt x="197" y="824"/>
                  <a:pt x="197" y="822"/>
                </a:cubicBezTo>
                <a:cubicBezTo>
                  <a:pt x="197" y="820"/>
                  <a:pt x="199" y="817"/>
                  <a:pt x="200" y="815"/>
                </a:cubicBezTo>
                <a:cubicBezTo>
                  <a:pt x="201" y="813"/>
                  <a:pt x="200" y="807"/>
                  <a:pt x="200" y="807"/>
                </a:cubicBezTo>
                <a:cubicBezTo>
                  <a:pt x="204" y="796"/>
                  <a:pt x="204" y="796"/>
                  <a:pt x="204" y="796"/>
                </a:cubicBezTo>
                <a:cubicBezTo>
                  <a:pt x="206" y="796"/>
                  <a:pt x="206" y="796"/>
                  <a:pt x="206" y="796"/>
                </a:cubicBezTo>
                <a:cubicBezTo>
                  <a:pt x="208" y="788"/>
                  <a:pt x="208" y="788"/>
                  <a:pt x="208" y="788"/>
                </a:cubicBezTo>
                <a:cubicBezTo>
                  <a:pt x="207" y="785"/>
                  <a:pt x="207" y="785"/>
                  <a:pt x="207" y="785"/>
                </a:cubicBezTo>
                <a:cubicBezTo>
                  <a:pt x="209" y="783"/>
                  <a:pt x="209" y="783"/>
                  <a:pt x="209" y="783"/>
                </a:cubicBezTo>
                <a:cubicBezTo>
                  <a:pt x="208" y="782"/>
                  <a:pt x="208" y="782"/>
                  <a:pt x="208" y="782"/>
                </a:cubicBezTo>
                <a:cubicBezTo>
                  <a:pt x="210" y="779"/>
                  <a:pt x="210" y="779"/>
                  <a:pt x="210" y="779"/>
                </a:cubicBezTo>
                <a:cubicBezTo>
                  <a:pt x="209" y="777"/>
                  <a:pt x="209" y="777"/>
                  <a:pt x="209" y="777"/>
                </a:cubicBezTo>
                <a:cubicBezTo>
                  <a:pt x="212" y="772"/>
                  <a:pt x="212" y="772"/>
                  <a:pt x="212" y="772"/>
                </a:cubicBezTo>
                <a:cubicBezTo>
                  <a:pt x="211" y="766"/>
                  <a:pt x="211" y="766"/>
                  <a:pt x="211" y="766"/>
                </a:cubicBezTo>
                <a:cubicBezTo>
                  <a:pt x="214" y="763"/>
                  <a:pt x="214" y="763"/>
                  <a:pt x="214" y="763"/>
                </a:cubicBezTo>
                <a:lnTo>
                  <a:pt x="211" y="760"/>
                </a:lnTo>
                <a:close/>
                <a:moveTo>
                  <a:pt x="277" y="731"/>
                </a:moveTo>
                <a:cubicBezTo>
                  <a:pt x="281" y="724"/>
                  <a:pt x="281" y="724"/>
                  <a:pt x="281" y="724"/>
                </a:cubicBezTo>
                <a:cubicBezTo>
                  <a:pt x="278" y="718"/>
                  <a:pt x="278" y="718"/>
                  <a:pt x="278" y="718"/>
                </a:cubicBezTo>
                <a:cubicBezTo>
                  <a:pt x="272" y="719"/>
                  <a:pt x="272" y="719"/>
                  <a:pt x="272" y="719"/>
                </a:cubicBezTo>
                <a:cubicBezTo>
                  <a:pt x="270" y="724"/>
                  <a:pt x="270" y="724"/>
                  <a:pt x="270" y="724"/>
                </a:cubicBezTo>
                <a:cubicBezTo>
                  <a:pt x="270" y="719"/>
                  <a:pt x="270" y="719"/>
                  <a:pt x="270" y="719"/>
                </a:cubicBezTo>
                <a:cubicBezTo>
                  <a:pt x="270" y="719"/>
                  <a:pt x="267" y="719"/>
                  <a:pt x="266" y="720"/>
                </a:cubicBezTo>
                <a:cubicBezTo>
                  <a:pt x="264" y="721"/>
                  <a:pt x="263" y="724"/>
                  <a:pt x="263" y="724"/>
                </a:cubicBezTo>
                <a:cubicBezTo>
                  <a:pt x="263" y="724"/>
                  <a:pt x="262" y="723"/>
                  <a:pt x="259" y="726"/>
                </a:cubicBezTo>
                <a:cubicBezTo>
                  <a:pt x="257" y="729"/>
                  <a:pt x="253" y="739"/>
                  <a:pt x="253" y="739"/>
                </a:cubicBezTo>
                <a:cubicBezTo>
                  <a:pt x="253" y="739"/>
                  <a:pt x="248" y="741"/>
                  <a:pt x="248" y="746"/>
                </a:cubicBezTo>
                <a:cubicBezTo>
                  <a:pt x="247" y="753"/>
                  <a:pt x="253" y="753"/>
                  <a:pt x="253" y="757"/>
                </a:cubicBezTo>
                <a:cubicBezTo>
                  <a:pt x="251" y="762"/>
                  <a:pt x="249" y="763"/>
                  <a:pt x="249" y="763"/>
                </a:cubicBezTo>
                <a:cubicBezTo>
                  <a:pt x="251" y="765"/>
                  <a:pt x="251" y="765"/>
                  <a:pt x="251" y="765"/>
                </a:cubicBezTo>
                <a:cubicBezTo>
                  <a:pt x="251" y="772"/>
                  <a:pt x="251" y="772"/>
                  <a:pt x="251" y="772"/>
                </a:cubicBezTo>
                <a:cubicBezTo>
                  <a:pt x="254" y="773"/>
                  <a:pt x="254" y="773"/>
                  <a:pt x="254" y="773"/>
                </a:cubicBezTo>
                <a:cubicBezTo>
                  <a:pt x="254" y="776"/>
                  <a:pt x="254" y="776"/>
                  <a:pt x="254" y="776"/>
                </a:cubicBezTo>
                <a:cubicBezTo>
                  <a:pt x="254" y="776"/>
                  <a:pt x="257" y="775"/>
                  <a:pt x="257" y="776"/>
                </a:cubicBezTo>
                <a:cubicBezTo>
                  <a:pt x="257" y="777"/>
                  <a:pt x="255" y="778"/>
                  <a:pt x="255" y="778"/>
                </a:cubicBezTo>
                <a:cubicBezTo>
                  <a:pt x="255" y="782"/>
                  <a:pt x="255" y="782"/>
                  <a:pt x="255" y="782"/>
                </a:cubicBezTo>
                <a:cubicBezTo>
                  <a:pt x="255" y="783"/>
                  <a:pt x="253" y="787"/>
                  <a:pt x="253" y="787"/>
                </a:cubicBezTo>
                <a:cubicBezTo>
                  <a:pt x="258" y="785"/>
                  <a:pt x="258" y="785"/>
                  <a:pt x="258" y="785"/>
                </a:cubicBezTo>
                <a:cubicBezTo>
                  <a:pt x="261" y="779"/>
                  <a:pt x="261" y="779"/>
                  <a:pt x="261" y="779"/>
                </a:cubicBezTo>
                <a:cubicBezTo>
                  <a:pt x="260" y="779"/>
                  <a:pt x="260" y="779"/>
                  <a:pt x="260" y="779"/>
                </a:cubicBezTo>
                <a:cubicBezTo>
                  <a:pt x="261" y="774"/>
                  <a:pt x="261" y="774"/>
                  <a:pt x="261" y="774"/>
                </a:cubicBezTo>
                <a:cubicBezTo>
                  <a:pt x="262" y="772"/>
                  <a:pt x="262" y="772"/>
                  <a:pt x="262" y="772"/>
                </a:cubicBezTo>
                <a:cubicBezTo>
                  <a:pt x="261" y="772"/>
                  <a:pt x="261" y="772"/>
                  <a:pt x="261" y="772"/>
                </a:cubicBezTo>
                <a:cubicBezTo>
                  <a:pt x="266" y="766"/>
                  <a:pt x="266" y="766"/>
                  <a:pt x="266" y="766"/>
                </a:cubicBezTo>
                <a:cubicBezTo>
                  <a:pt x="271" y="763"/>
                  <a:pt x="271" y="763"/>
                  <a:pt x="271" y="763"/>
                </a:cubicBezTo>
                <a:cubicBezTo>
                  <a:pt x="271" y="758"/>
                  <a:pt x="271" y="758"/>
                  <a:pt x="271" y="758"/>
                </a:cubicBezTo>
                <a:cubicBezTo>
                  <a:pt x="277" y="750"/>
                  <a:pt x="277" y="750"/>
                  <a:pt x="277" y="750"/>
                </a:cubicBezTo>
                <a:cubicBezTo>
                  <a:pt x="274" y="750"/>
                  <a:pt x="274" y="750"/>
                  <a:pt x="274" y="750"/>
                </a:cubicBezTo>
                <a:cubicBezTo>
                  <a:pt x="271" y="746"/>
                  <a:pt x="271" y="746"/>
                  <a:pt x="271" y="746"/>
                </a:cubicBezTo>
                <a:cubicBezTo>
                  <a:pt x="271" y="746"/>
                  <a:pt x="273" y="743"/>
                  <a:pt x="274" y="740"/>
                </a:cubicBezTo>
                <a:cubicBezTo>
                  <a:pt x="274" y="738"/>
                  <a:pt x="271" y="735"/>
                  <a:pt x="271" y="735"/>
                </a:cubicBezTo>
                <a:cubicBezTo>
                  <a:pt x="272" y="730"/>
                  <a:pt x="272" y="730"/>
                  <a:pt x="272" y="730"/>
                </a:cubicBezTo>
                <a:lnTo>
                  <a:pt x="277" y="731"/>
                </a:lnTo>
                <a:close/>
                <a:moveTo>
                  <a:pt x="280" y="719"/>
                </a:moveTo>
                <a:cubicBezTo>
                  <a:pt x="282" y="721"/>
                  <a:pt x="282" y="721"/>
                  <a:pt x="282" y="721"/>
                </a:cubicBezTo>
                <a:cubicBezTo>
                  <a:pt x="286" y="711"/>
                  <a:pt x="286" y="711"/>
                  <a:pt x="286" y="711"/>
                </a:cubicBezTo>
                <a:cubicBezTo>
                  <a:pt x="281" y="712"/>
                  <a:pt x="281" y="712"/>
                  <a:pt x="281" y="712"/>
                </a:cubicBezTo>
                <a:lnTo>
                  <a:pt x="280" y="719"/>
                </a:lnTo>
                <a:close/>
                <a:moveTo>
                  <a:pt x="286" y="715"/>
                </a:moveTo>
                <a:cubicBezTo>
                  <a:pt x="290" y="715"/>
                  <a:pt x="290" y="715"/>
                  <a:pt x="290" y="715"/>
                </a:cubicBezTo>
                <a:cubicBezTo>
                  <a:pt x="291" y="712"/>
                  <a:pt x="291" y="712"/>
                  <a:pt x="291" y="712"/>
                </a:cubicBezTo>
                <a:cubicBezTo>
                  <a:pt x="288" y="712"/>
                  <a:pt x="288" y="712"/>
                  <a:pt x="288" y="712"/>
                </a:cubicBezTo>
                <a:lnTo>
                  <a:pt x="286" y="715"/>
                </a:lnTo>
                <a:close/>
                <a:moveTo>
                  <a:pt x="282" y="691"/>
                </a:moveTo>
                <a:cubicBezTo>
                  <a:pt x="287" y="688"/>
                  <a:pt x="287" y="688"/>
                  <a:pt x="287" y="688"/>
                </a:cubicBezTo>
                <a:cubicBezTo>
                  <a:pt x="280" y="684"/>
                  <a:pt x="280" y="684"/>
                  <a:pt x="280" y="684"/>
                </a:cubicBezTo>
                <a:cubicBezTo>
                  <a:pt x="281" y="689"/>
                  <a:pt x="281" y="689"/>
                  <a:pt x="281" y="689"/>
                </a:cubicBezTo>
                <a:lnTo>
                  <a:pt x="282" y="691"/>
                </a:lnTo>
                <a:close/>
                <a:moveTo>
                  <a:pt x="243" y="630"/>
                </a:moveTo>
                <a:cubicBezTo>
                  <a:pt x="255" y="631"/>
                  <a:pt x="255" y="631"/>
                  <a:pt x="255" y="631"/>
                </a:cubicBezTo>
                <a:cubicBezTo>
                  <a:pt x="256" y="630"/>
                  <a:pt x="256" y="630"/>
                  <a:pt x="256" y="630"/>
                </a:cubicBezTo>
                <a:cubicBezTo>
                  <a:pt x="254" y="626"/>
                  <a:pt x="254" y="626"/>
                  <a:pt x="254" y="626"/>
                </a:cubicBezTo>
                <a:cubicBezTo>
                  <a:pt x="251" y="625"/>
                  <a:pt x="251" y="625"/>
                  <a:pt x="251" y="625"/>
                </a:cubicBezTo>
                <a:cubicBezTo>
                  <a:pt x="248" y="626"/>
                  <a:pt x="248" y="626"/>
                  <a:pt x="248" y="626"/>
                </a:cubicBezTo>
                <a:cubicBezTo>
                  <a:pt x="249" y="628"/>
                  <a:pt x="249" y="628"/>
                  <a:pt x="249" y="628"/>
                </a:cubicBezTo>
                <a:cubicBezTo>
                  <a:pt x="243" y="628"/>
                  <a:pt x="243" y="628"/>
                  <a:pt x="243" y="628"/>
                </a:cubicBezTo>
                <a:lnTo>
                  <a:pt x="243" y="630"/>
                </a:lnTo>
                <a:close/>
                <a:moveTo>
                  <a:pt x="254" y="615"/>
                </a:moveTo>
                <a:cubicBezTo>
                  <a:pt x="253" y="620"/>
                  <a:pt x="253" y="620"/>
                  <a:pt x="253" y="620"/>
                </a:cubicBezTo>
                <a:cubicBezTo>
                  <a:pt x="258" y="617"/>
                  <a:pt x="258" y="617"/>
                  <a:pt x="258" y="617"/>
                </a:cubicBezTo>
                <a:lnTo>
                  <a:pt x="254" y="615"/>
                </a:lnTo>
                <a:close/>
                <a:moveTo>
                  <a:pt x="266" y="610"/>
                </a:moveTo>
                <a:cubicBezTo>
                  <a:pt x="265" y="607"/>
                  <a:pt x="265" y="607"/>
                  <a:pt x="265" y="60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62" y="612"/>
                  <a:pt x="262" y="612"/>
                  <a:pt x="262" y="612"/>
                </a:cubicBezTo>
                <a:lnTo>
                  <a:pt x="266" y="610"/>
                </a:lnTo>
                <a:close/>
                <a:moveTo>
                  <a:pt x="258" y="630"/>
                </a:moveTo>
                <a:cubicBezTo>
                  <a:pt x="261" y="629"/>
                  <a:pt x="261" y="629"/>
                  <a:pt x="261" y="629"/>
                </a:cubicBezTo>
                <a:cubicBezTo>
                  <a:pt x="258" y="626"/>
                  <a:pt x="258" y="626"/>
                  <a:pt x="258" y="626"/>
                </a:cubicBezTo>
                <a:lnTo>
                  <a:pt x="258" y="630"/>
                </a:lnTo>
                <a:close/>
                <a:moveTo>
                  <a:pt x="249" y="651"/>
                </a:moveTo>
                <a:cubicBezTo>
                  <a:pt x="253" y="644"/>
                  <a:pt x="253" y="644"/>
                  <a:pt x="253" y="644"/>
                </a:cubicBezTo>
                <a:cubicBezTo>
                  <a:pt x="250" y="643"/>
                  <a:pt x="250" y="643"/>
                  <a:pt x="250" y="643"/>
                </a:cubicBezTo>
                <a:cubicBezTo>
                  <a:pt x="246" y="649"/>
                  <a:pt x="246" y="649"/>
                  <a:pt x="246" y="649"/>
                </a:cubicBezTo>
                <a:lnTo>
                  <a:pt x="249" y="651"/>
                </a:lnTo>
                <a:close/>
                <a:moveTo>
                  <a:pt x="245" y="653"/>
                </a:moveTo>
                <a:cubicBezTo>
                  <a:pt x="244" y="656"/>
                  <a:pt x="245" y="658"/>
                  <a:pt x="247" y="656"/>
                </a:cubicBezTo>
                <a:cubicBezTo>
                  <a:pt x="249" y="653"/>
                  <a:pt x="246" y="651"/>
                  <a:pt x="245" y="653"/>
                </a:cubicBezTo>
                <a:close/>
                <a:moveTo>
                  <a:pt x="238" y="652"/>
                </a:moveTo>
                <a:cubicBezTo>
                  <a:pt x="241" y="653"/>
                  <a:pt x="241" y="653"/>
                  <a:pt x="241" y="653"/>
                </a:cubicBezTo>
                <a:cubicBezTo>
                  <a:pt x="243" y="649"/>
                  <a:pt x="243" y="649"/>
                  <a:pt x="243" y="649"/>
                </a:cubicBezTo>
                <a:cubicBezTo>
                  <a:pt x="242" y="649"/>
                  <a:pt x="242" y="649"/>
                  <a:pt x="242" y="649"/>
                </a:cubicBezTo>
                <a:lnTo>
                  <a:pt x="238" y="652"/>
                </a:lnTo>
                <a:close/>
                <a:moveTo>
                  <a:pt x="251" y="632"/>
                </a:moveTo>
                <a:cubicBezTo>
                  <a:pt x="249" y="633"/>
                  <a:pt x="249" y="633"/>
                  <a:pt x="249" y="633"/>
                </a:cubicBezTo>
                <a:cubicBezTo>
                  <a:pt x="246" y="635"/>
                  <a:pt x="246" y="635"/>
                  <a:pt x="246" y="635"/>
                </a:cubicBezTo>
                <a:cubicBezTo>
                  <a:pt x="251" y="636"/>
                  <a:pt x="251" y="636"/>
                  <a:pt x="251" y="636"/>
                </a:cubicBezTo>
                <a:lnTo>
                  <a:pt x="251" y="632"/>
                </a:lnTo>
                <a:close/>
                <a:moveTo>
                  <a:pt x="229" y="662"/>
                </a:moveTo>
                <a:cubicBezTo>
                  <a:pt x="229" y="664"/>
                  <a:pt x="229" y="664"/>
                  <a:pt x="229" y="664"/>
                </a:cubicBezTo>
                <a:cubicBezTo>
                  <a:pt x="232" y="666"/>
                  <a:pt x="232" y="666"/>
                  <a:pt x="232" y="666"/>
                </a:cubicBezTo>
                <a:cubicBezTo>
                  <a:pt x="231" y="661"/>
                  <a:pt x="231" y="661"/>
                  <a:pt x="231" y="661"/>
                </a:cubicBezTo>
                <a:lnTo>
                  <a:pt x="229" y="662"/>
                </a:lnTo>
                <a:close/>
                <a:moveTo>
                  <a:pt x="246" y="562"/>
                </a:moveTo>
                <a:cubicBezTo>
                  <a:pt x="244" y="562"/>
                  <a:pt x="244" y="562"/>
                  <a:pt x="244" y="562"/>
                </a:cubicBezTo>
                <a:cubicBezTo>
                  <a:pt x="243" y="558"/>
                  <a:pt x="243" y="558"/>
                  <a:pt x="243" y="558"/>
                </a:cubicBezTo>
                <a:cubicBezTo>
                  <a:pt x="241" y="554"/>
                  <a:pt x="241" y="554"/>
                  <a:pt x="241" y="554"/>
                </a:cubicBezTo>
                <a:cubicBezTo>
                  <a:pt x="240" y="554"/>
                  <a:pt x="240" y="554"/>
                  <a:pt x="240" y="554"/>
                </a:cubicBezTo>
                <a:cubicBezTo>
                  <a:pt x="241" y="560"/>
                  <a:pt x="241" y="560"/>
                  <a:pt x="241" y="560"/>
                </a:cubicBezTo>
                <a:cubicBezTo>
                  <a:pt x="246" y="567"/>
                  <a:pt x="246" y="567"/>
                  <a:pt x="246" y="567"/>
                </a:cubicBezTo>
                <a:lnTo>
                  <a:pt x="246" y="562"/>
                </a:lnTo>
                <a:close/>
                <a:moveTo>
                  <a:pt x="245" y="571"/>
                </a:moveTo>
                <a:cubicBezTo>
                  <a:pt x="248" y="572"/>
                  <a:pt x="249" y="569"/>
                  <a:pt x="246" y="569"/>
                </a:cubicBezTo>
                <a:cubicBezTo>
                  <a:pt x="243" y="569"/>
                  <a:pt x="243" y="571"/>
                  <a:pt x="245" y="571"/>
                </a:cubicBezTo>
                <a:close/>
                <a:moveTo>
                  <a:pt x="253" y="571"/>
                </a:moveTo>
                <a:cubicBezTo>
                  <a:pt x="250" y="571"/>
                  <a:pt x="250" y="574"/>
                  <a:pt x="253" y="576"/>
                </a:cubicBezTo>
                <a:cubicBezTo>
                  <a:pt x="255" y="577"/>
                  <a:pt x="256" y="576"/>
                  <a:pt x="256" y="573"/>
                </a:cubicBezTo>
                <a:cubicBezTo>
                  <a:pt x="255" y="571"/>
                  <a:pt x="254" y="571"/>
                  <a:pt x="253" y="571"/>
                </a:cubicBezTo>
                <a:close/>
                <a:moveTo>
                  <a:pt x="200" y="696"/>
                </a:moveTo>
                <a:cubicBezTo>
                  <a:pt x="199" y="693"/>
                  <a:pt x="199" y="693"/>
                  <a:pt x="199" y="693"/>
                </a:cubicBezTo>
                <a:cubicBezTo>
                  <a:pt x="198" y="693"/>
                  <a:pt x="198" y="693"/>
                  <a:pt x="198" y="693"/>
                </a:cubicBezTo>
                <a:cubicBezTo>
                  <a:pt x="198" y="699"/>
                  <a:pt x="198" y="699"/>
                  <a:pt x="198" y="699"/>
                </a:cubicBezTo>
                <a:cubicBezTo>
                  <a:pt x="202" y="698"/>
                  <a:pt x="202" y="698"/>
                  <a:pt x="202" y="698"/>
                </a:cubicBezTo>
                <a:lnTo>
                  <a:pt x="200" y="696"/>
                </a:lnTo>
                <a:close/>
                <a:moveTo>
                  <a:pt x="198" y="739"/>
                </a:moveTo>
                <a:cubicBezTo>
                  <a:pt x="195" y="736"/>
                  <a:pt x="195" y="736"/>
                  <a:pt x="195" y="736"/>
                </a:cubicBezTo>
                <a:cubicBezTo>
                  <a:pt x="195" y="740"/>
                  <a:pt x="195" y="740"/>
                  <a:pt x="195" y="740"/>
                </a:cubicBezTo>
                <a:lnTo>
                  <a:pt x="198" y="739"/>
                </a:lnTo>
                <a:close/>
                <a:moveTo>
                  <a:pt x="266" y="598"/>
                </a:moveTo>
                <a:cubicBezTo>
                  <a:pt x="263" y="596"/>
                  <a:pt x="263" y="596"/>
                  <a:pt x="263" y="596"/>
                </a:cubicBezTo>
                <a:cubicBezTo>
                  <a:pt x="261" y="598"/>
                  <a:pt x="261" y="598"/>
                  <a:pt x="261" y="598"/>
                </a:cubicBezTo>
                <a:lnTo>
                  <a:pt x="266" y="598"/>
                </a:lnTo>
                <a:close/>
                <a:moveTo>
                  <a:pt x="205" y="485"/>
                </a:moveTo>
                <a:cubicBezTo>
                  <a:pt x="206" y="482"/>
                  <a:pt x="206" y="482"/>
                  <a:pt x="206" y="482"/>
                </a:cubicBezTo>
                <a:cubicBezTo>
                  <a:pt x="202" y="479"/>
                  <a:pt x="202" y="479"/>
                  <a:pt x="202" y="479"/>
                </a:cubicBezTo>
                <a:cubicBezTo>
                  <a:pt x="200" y="482"/>
                  <a:pt x="200" y="482"/>
                  <a:pt x="200" y="482"/>
                </a:cubicBezTo>
                <a:lnTo>
                  <a:pt x="205" y="485"/>
                </a:lnTo>
                <a:close/>
                <a:moveTo>
                  <a:pt x="199" y="439"/>
                </a:moveTo>
                <a:cubicBezTo>
                  <a:pt x="201" y="439"/>
                  <a:pt x="201" y="439"/>
                  <a:pt x="201" y="439"/>
                </a:cubicBezTo>
                <a:cubicBezTo>
                  <a:pt x="200" y="432"/>
                  <a:pt x="200" y="432"/>
                  <a:pt x="200" y="432"/>
                </a:cubicBezTo>
                <a:cubicBezTo>
                  <a:pt x="198" y="431"/>
                  <a:pt x="198" y="431"/>
                  <a:pt x="198" y="431"/>
                </a:cubicBezTo>
                <a:lnTo>
                  <a:pt x="199" y="439"/>
                </a:lnTo>
                <a:close/>
                <a:moveTo>
                  <a:pt x="217" y="421"/>
                </a:moveTo>
                <a:cubicBezTo>
                  <a:pt x="216" y="419"/>
                  <a:pt x="216" y="419"/>
                  <a:pt x="216" y="419"/>
                </a:cubicBezTo>
                <a:cubicBezTo>
                  <a:pt x="214" y="419"/>
                  <a:pt x="214" y="419"/>
                  <a:pt x="214" y="419"/>
                </a:cubicBezTo>
                <a:cubicBezTo>
                  <a:pt x="214" y="421"/>
                  <a:pt x="214" y="421"/>
                  <a:pt x="214" y="421"/>
                </a:cubicBezTo>
                <a:cubicBezTo>
                  <a:pt x="214" y="425"/>
                  <a:pt x="214" y="425"/>
                  <a:pt x="214" y="425"/>
                </a:cubicBezTo>
                <a:lnTo>
                  <a:pt x="217" y="421"/>
                </a:lnTo>
                <a:close/>
                <a:moveTo>
                  <a:pt x="220" y="411"/>
                </a:moveTo>
                <a:cubicBezTo>
                  <a:pt x="215" y="412"/>
                  <a:pt x="214" y="415"/>
                  <a:pt x="216" y="416"/>
                </a:cubicBezTo>
                <a:cubicBezTo>
                  <a:pt x="220" y="418"/>
                  <a:pt x="223" y="411"/>
                  <a:pt x="220" y="411"/>
                </a:cubicBezTo>
                <a:close/>
                <a:moveTo>
                  <a:pt x="234" y="392"/>
                </a:moveTo>
                <a:cubicBezTo>
                  <a:pt x="232" y="384"/>
                  <a:pt x="232" y="384"/>
                  <a:pt x="232" y="384"/>
                </a:cubicBezTo>
                <a:cubicBezTo>
                  <a:pt x="231" y="393"/>
                  <a:pt x="231" y="393"/>
                  <a:pt x="231" y="393"/>
                </a:cubicBezTo>
                <a:lnTo>
                  <a:pt x="234" y="392"/>
                </a:lnTo>
                <a:close/>
                <a:moveTo>
                  <a:pt x="294" y="340"/>
                </a:moveTo>
                <a:cubicBezTo>
                  <a:pt x="294" y="343"/>
                  <a:pt x="294" y="343"/>
                  <a:pt x="294" y="343"/>
                </a:cubicBezTo>
                <a:cubicBezTo>
                  <a:pt x="297" y="342"/>
                  <a:pt x="297" y="342"/>
                  <a:pt x="297" y="342"/>
                </a:cubicBezTo>
                <a:cubicBezTo>
                  <a:pt x="296" y="336"/>
                  <a:pt x="296" y="336"/>
                  <a:pt x="296" y="336"/>
                </a:cubicBezTo>
                <a:lnTo>
                  <a:pt x="294" y="340"/>
                </a:lnTo>
                <a:close/>
                <a:moveTo>
                  <a:pt x="293" y="335"/>
                </a:moveTo>
                <a:cubicBezTo>
                  <a:pt x="290" y="340"/>
                  <a:pt x="294" y="336"/>
                  <a:pt x="294" y="336"/>
                </a:cubicBezTo>
                <a:cubicBezTo>
                  <a:pt x="296" y="333"/>
                  <a:pt x="295" y="331"/>
                  <a:pt x="293" y="335"/>
                </a:cubicBezTo>
                <a:close/>
                <a:moveTo>
                  <a:pt x="298" y="236"/>
                </a:moveTo>
                <a:cubicBezTo>
                  <a:pt x="300" y="240"/>
                  <a:pt x="300" y="240"/>
                  <a:pt x="300" y="240"/>
                </a:cubicBezTo>
                <a:cubicBezTo>
                  <a:pt x="306" y="242"/>
                  <a:pt x="306" y="242"/>
                  <a:pt x="306" y="242"/>
                </a:cubicBezTo>
                <a:cubicBezTo>
                  <a:pt x="307" y="241"/>
                  <a:pt x="307" y="241"/>
                  <a:pt x="307" y="241"/>
                </a:cubicBezTo>
                <a:cubicBezTo>
                  <a:pt x="304" y="239"/>
                  <a:pt x="304" y="239"/>
                  <a:pt x="304" y="239"/>
                </a:cubicBezTo>
                <a:cubicBezTo>
                  <a:pt x="305" y="236"/>
                  <a:pt x="305" y="236"/>
                  <a:pt x="305" y="236"/>
                </a:cubicBezTo>
                <a:cubicBezTo>
                  <a:pt x="303" y="235"/>
                  <a:pt x="303" y="235"/>
                  <a:pt x="303" y="235"/>
                </a:cubicBezTo>
                <a:cubicBezTo>
                  <a:pt x="302" y="237"/>
                  <a:pt x="302" y="237"/>
                  <a:pt x="302" y="237"/>
                </a:cubicBezTo>
                <a:cubicBezTo>
                  <a:pt x="302" y="235"/>
                  <a:pt x="302" y="235"/>
                  <a:pt x="302" y="235"/>
                </a:cubicBezTo>
                <a:lnTo>
                  <a:pt x="298" y="236"/>
                </a:lnTo>
                <a:close/>
                <a:moveTo>
                  <a:pt x="312" y="222"/>
                </a:moveTo>
                <a:cubicBezTo>
                  <a:pt x="315" y="226"/>
                  <a:pt x="315" y="226"/>
                  <a:pt x="315" y="226"/>
                </a:cubicBezTo>
                <a:cubicBezTo>
                  <a:pt x="314" y="221"/>
                  <a:pt x="314" y="221"/>
                  <a:pt x="314" y="221"/>
                </a:cubicBezTo>
                <a:lnTo>
                  <a:pt x="312" y="222"/>
                </a:lnTo>
                <a:close/>
                <a:moveTo>
                  <a:pt x="320" y="227"/>
                </a:moveTo>
                <a:cubicBezTo>
                  <a:pt x="322" y="224"/>
                  <a:pt x="322" y="224"/>
                  <a:pt x="322" y="224"/>
                </a:cubicBezTo>
                <a:cubicBezTo>
                  <a:pt x="317" y="225"/>
                  <a:pt x="317" y="225"/>
                  <a:pt x="317" y="225"/>
                </a:cubicBezTo>
                <a:lnTo>
                  <a:pt x="320" y="227"/>
                </a:lnTo>
                <a:close/>
                <a:moveTo>
                  <a:pt x="322" y="222"/>
                </a:moveTo>
                <a:cubicBezTo>
                  <a:pt x="326" y="222"/>
                  <a:pt x="326" y="222"/>
                  <a:pt x="326" y="222"/>
                </a:cubicBezTo>
                <a:cubicBezTo>
                  <a:pt x="326" y="221"/>
                  <a:pt x="326" y="221"/>
                  <a:pt x="326" y="221"/>
                </a:cubicBezTo>
                <a:cubicBezTo>
                  <a:pt x="322" y="220"/>
                  <a:pt x="322" y="220"/>
                  <a:pt x="322" y="220"/>
                </a:cubicBezTo>
                <a:lnTo>
                  <a:pt x="322" y="222"/>
                </a:lnTo>
                <a:close/>
                <a:moveTo>
                  <a:pt x="325" y="217"/>
                </a:moveTo>
                <a:cubicBezTo>
                  <a:pt x="326" y="213"/>
                  <a:pt x="326" y="213"/>
                  <a:pt x="326" y="213"/>
                </a:cubicBezTo>
                <a:cubicBezTo>
                  <a:pt x="322" y="215"/>
                  <a:pt x="322" y="215"/>
                  <a:pt x="322" y="215"/>
                </a:cubicBezTo>
                <a:lnTo>
                  <a:pt x="325" y="217"/>
                </a:lnTo>
                <a:close/>
                <a:moveTo>
                  <a:pt x="319" y="219"/>
                </a:moveTo>
                <a:cubicBezTo>
                  <a:pt x="317" y="218"/>
                  <a:pt x="315" y="219"/>
                  <a:pt x="315" y="219"/>
                </a:cubicBezTo>
                <a:cubicBezTo>
                  <a:pt x="315" y="219"/>
                  <a:pt x="314" y="220"/>
                  <a:pt x="316" y="221"/>
                </a:cubicBezTo>
                <a:cubicBezTo>
                  <a:pt x="319" y="221"/>
                  <a:pt x="320" y="220"/>
                  <a:pt x="319" y="219"/>
                </a:cubicBezTo>
                <a:close/>
                <a:moveTo>
                  <a:pt x="354" y="202"/>
                </a:moveTo>
                <a:cubicBezTo>
                  <a:pt x="356" y="202"/>
                  <a:pt x="356" y="202"/>
                  <a:pt x="356" y="202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4" y="200"/>
                  <a:pt x="354" y="200"/>
                  <a:pt x="354" y="200"/>
                </a:cubicBezTo>
                <a:lnTo>
                  <a:pt x="354" y="20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GB" sz="800" noProof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Norway" descr="© INSCALE GmbH, 05.05.2010&#10;http://www.presentationload.com/"/>
          <p:cNvSpPr>
            <a:spLocks noEditPoints="1"/>
          </p:cNvSpPr>
          <p:nvPr/>
        </p:nvSpPr>
        <p:spPr bwMode="auto">
          <a:xfrm>
            <a:off x="6405887" y="1057300"/>
            <a:ext cx="2115811" cy="2244388"/>
          </a:xfrm>
          <a:custGeom>
            <a:avLst/>
            <a:gdLst/>
            <a:ahLst/>
            <a:cxnLst>
              <a:cxn ang="0">
                <a:pos x="626" y="61"/>
              </a:cxn>
              <a:cxn ang="0">
                <a:pos x="605" y="40"/>
              </a:cxn>
              <a:cxn ang="0">
                <a:pos x="586" y="22"/>
              </a:cxn>
              <a:cxn ang="0">
                <a:pos x="547" y="55"/>
              </a:cxn>
              <a:cxn ang="0">
                <a:pos x="532" y="46"/>
              </a:cxn>
              <a:cxn ang="0">
                <a:pos x="465" y="77"/>
              </a:cxn>
              <a:cxn ang="0">
                <a:pos x="445" y="116"/>
              </a:cxn>
              <a:cxn ang="0">
                <a:pos x="410" y="132"/>
              </a:cxn>
              <a:cxn ang="0">
                <a:pos x="380" y="181"/>
              </a:cxn>
              <a:cxn ang="0">
                <a:pos x="374" y="209"/>
              </a:cxn>
              <a:cxn ang="0">
                <a:pos x="330" y="227"/>
              </a:cxn>
              <a:cxn ang="0">
                <a:pos x="331" y="254"/>
              </a:cxn>
              <a:cxn ang="0">
                <a:pos x="331" y="290"/>
              </a:cxn>
              <a:cxn ang="0">
                <a:pos x="275" y="339"/>
              </a:cxn>
              <a:cxn ang="0">
                <a:pos x="261" y="381"/>
              </a:cxn>
              <a:cxn ang="0">
                <a:pos x="252" y="428"/>
              </a:cxn>
              <a:cxn ang="0">
                <a:pos x="198" y="471"/>
              </a:cxn>
              <a:cxn ang="0">
                <a:pos x="224" y="509"/>
              </a:cxn>
              <a:cxn ang="0">
                <a:pos x="141" y="534"/>
              </a:cxn>
              <a:cxn ang="0">
                <a:pos x="122" y="571"/>
              </a:cxn>
              <a:cxn ang="0">
                <a:pos x="96" y="584"/>
              </a:cxn>
              <a:cxn ang="0">
                <a:pos x="69" y="595"/>
              </a:cxn>
              <a:cxn ang="0">
                <a:pos x="26" y="611"/>
              </a:cxn>
              <a:cxn ang="0">
                <a:pos x="23" y="650"/>
              </a:cxn>
              <a:cxn ang="0">
                <a:pos x="83" y="675"/>
              </a:cxn>
              <a:cxn ang="0">
                <a:pos x="74" y="678"/>
              </a:cxn>
              <a:cxn ang="0">
                <a:pos x="38" y="704"/>
              </a:cxn>
              <a:cxn ang="0">
                <a:pos x="55" y="723"/>
              </a:cxn>
              <a:cxn ang="0">
                <a:pos x="42" y="766"/>
              </a:cxn>
              <a:cxn ang="0">
                <a:pos x="26" y="785"/>
              </a:cxn>
              <a:cxn ang="0">
                <a:pos x="34" y="813"/>
              </a:cxn>
              <a:cxn ang="0">
                <a:pos x="65" y="873"/>
              </a:cxn>
              <a:cxn ang="0">
                <a:pos x="182" y="789"/>
              </a:cxn>
              <a:cxn ang="0">
                <a:pos x="230" y="815"/>
              </a:cxn>
              <a:cxn ang="0">
                <a:pos x="305" y="482"/>
              </a:cxn>
              <a:cxn ang="0">
                <a:pos x="443" y="205"/>
              </a:cxn>
              <a:cxn ang="0">
                <a:pos x="595" y="78"/>
              </a:cxn>
              <a:cxn ang="0">
                <a:pos x="18" y="803"/>
              </a:cxn>
              <a:cxn ang="0">
                <a:pos x="10" y="767"/>
              </a:cxn>
              <a:cxn ang="0">
                <a:pos x="14" y="743"/>
              </a:cxn>
              <a:cxn ang="0">
                <a:pos x="10" y="711"/>
              </a:cxn>
              <a:cxn ang="0">
                <a:pos x="8" y="699"/>
              </a:cxn>
              <a:cxn ang="0">
                <a:pos x="7" y="680"/>
              </a:cxn>
              <a:cxn ang="0">
                <a:pos x="15" y="632"/>
              </a:cxn>
              <a:cxn ang="0">
                <a:pos x="44" y="600"/>
              </a:cxn>
              <a:cxn ang="0">
                <a:pos x="58" y="582"/>
              </a:cxn>
              <a:cxn ang="0">
                <a:pos x="106" y="551"/>
              </a:cxn>
              <a:cxn ang="0">
                <a:pos x="123" y="537"/>
              </a:cxn>
              <a:cxn ang="0">
                <a:pos x="162" y="515"/>
              </a:cxn>
              <a:cxn ang="0">
                <a:pos x="259" y="367"/>
              </a:cxn>
              <a:cxn ang="0">
                <a:pos x="264" y="359"/>
              </a:cxn>
              <a:cxn ang="0">
                <a:pos x="301" y="294"/>
              </a:cxn>
              <a:cxn ang="0">
                <a:pos x="351" y="208"/>
              </a:cxn>
              <a:cxn ang="0">
                <a:pos x="296" y="220"/>
              </a:cxn>
              <a:cxn ang="0">
                <a:pos x="362" y="187"/>
              </a:cxn>
              <a:cxn ang="0">
                <a:pos x="322" y="218"/>
              </a:cxn>
              <a:cxn ang="0">
                <a:pos x="320" y="183"/>
              </a:cxn>
              <a:cxn ang="0">
                <a:pos x="367" y="152"/>
              </a:cxn>
              <a:cxn ang="0">
                <a:pos x="411" y="97"/>
              </a:cxn>
              <a:cxn ang="0">
                <a:pos x="407" y="97"/>
              </a:cxn>
              <a:cxn ang="0">
                <a:pos x="492" y="40"/>
              </a:cxn>
              <a:cxn ang="0">
                <a:pos x="514" y="56"/>
              </a:cxn>
              <a:cxn ang="0">
                <a:pos x="538" y="19"/>
              </a:cxn>
            </a:cxnLst>
            <a:rect l="0" t="0" r="r" b="b"/>
            <a:pathLst>
              <a:path w="690" h="880">
                <a:moveTo>
                  <a:pt x="685" y="71"/>
                </a:moveTo>
                <a:cubicBezTo>
                  <a:pt x="685" y="68"/>
                  <a:pt x="685" y="68"/>
                  <a:pt x="685" y="68"/>
                </a:cubicBezTo>
                <a:cubicBezTo>
                  <a:pt x="681" y="68"/>
                  <a:pt x="681" y="68"/>
                  <a:pt x="681" y="68"/>
                </a:cubicBezTo>
                <a:cubicBezTo>
                  <a:pt x="681" y="68"/>
                  <a:pt x="681" y="66"/>
                  <a:pt x="678" y="66"/>
                </a:cubicBezTo>
                <a:cubicBezTo>
                  <a:pt x="673" y="66"/>
                  <a:pt x="673" y="66"/>
                  <a:pt x="673" y="66"/>
                </a:cubicBezTo>
                <a:cubicBezTo>
                  <a:pt x="675" y="75"/>
                  <a:pt x="675" y="75"/>
                  <a:pt x="675" y="75"/>
                </a:cubicBezTo>
                <a:cubicBezTo>
                  <a:pt x="673" y="76"/>
                  <a:pt x="673" y="76"/>
                  <a:pt x="673" y="76"/>
                </a:cubicBezTo>
                <a:cubicBezTo>
                  <a:pt x="673" y="72"/>
                  <a:pt x="673" y="72"/>
                  <a:pt x="673" y="72"/>
                </a:cubicBezTo>
                <a:cubicBezTo>
                  <a:pt x="668" y="64"/>
                  <a:pt x="668" y="64"/>
                  <a:pt x="668" y="64"/>
                </a:cubicBezTo>
                <a:cubicBezTo>
                  <a:pt x="666" y="64"/>
                  <a:pt x="666" y="64"/>
                  <a:pt x="666" y="64"/>
                </a:cubicBezTo>
                <a:cubicBezTo>
                  <a:pt x="668" y="72"/>
                  <a:pt x="668" y="72"/>
                  <a:pt x="668" y="72"/>
                </a:cubicBezTo>
                <a:cubicBezTo>
                  <a:pt x="666" y="76"/>
                  <a:pt x="666" y="76"/>
                  <a:pt x="666" y="76"/>
                </a:cubicBezTo>
                <a:cubicBezTo>
                  <a:pt x="664" y="73"/>
                  <a:pt x="664" y="73"/>
                  <a:pt x="664" y="73"/>
                </a:cubicBezTo>
                <a:cubicBezTo>
                  <a:pt x="662" y="76"/>
                  <a:pt x="662" y="76"/>
                  <a:pt x="662" y="76"/>
                </a:cubicBezTo>
                <a:cubicBezTo>
                  <a:pt x="659" y="77"/>
                  <a:pt x="659" y="77"/>
                  <a:pt x="659" y="77"/>
                </a:cubicBezTo>
                <a:cubicBezTo>
                  <a:pt x="659" y="77"/>
                  <a:pt x="656" y="81"/>
                  <a:pt x="655" y="81"/>
                </a:cubicBezTo>
                <a:cubicBezTo>
                  <a:pt x="654" y="80"/>
                  <a:pt x="655" y="77"/>
                  <a:pt x="656" y="75"/>
                </a:cubicBezTo>
                <a:cubicBezTo>
                  <a:pt x="657" y="74"/>
                  <a:pt x="657" y="67"/>
                  <a:pt x="654" y="66"/>
                </a:cubicBezTo>
                <a:cubicBezTo>
                  <a:pt x="652" y="64"/>
                  <a:pt x="649" y="71"/>
                  <a:pt x="649" y="71"/>
                </a:cubicBezTo>
                <a:cubicBezTo>
                  <a:pt x="647" y="71"/>
                  <a:pt x="647" y="71"/>
                  <a:pt x="647" y="71"/>
                </a:cubicBezTo>
                <a:cubicBezTo>
                  <a:pt x="647" y="71"/>
                  <a:pt x="653" y="64"/>
                  <a:pt x="649" y="62"/>
                </a:cubicBezTo>
                <a:cubicBezTo>
                  <a:pt x="645" y="59"/>
                  <a:pt x="641" y="62"/>
                  <a:pt x="641" y="62"/>
                </a:cubicBezTo>
                <a:cubicBezTo>
                  <a:pt x="637" y="59"/>
                  <a:pt x="637" y="59"/>
                  <a:pt x="637" y="59"/>
                </a:cubicBezTo>
                <a:cubicBezTo>
                  <a:pt x="633" y="61"/>
                  <a:pt x="633" y="61"/>
                  <a:pt x="633" y="61"/>
                </a:cubicBezTo>
                <a:cubicBezTo>
                  <a:pt x="632" y="59"/>
                  <a:pt x="632" y="59"/>
                  <a:pt x="632" y="59"/>
                </a:cubicBezTo>
                <a:cubicBezTo>
                  <a:pt x="632" y="59"/>
                  <a:pt x="629" y="62"/>
                  <a:pt x="626" y="61"/>
                </a:cubicBezTo>
                <a:cubicBezTo>
                  <a:pt x="624" y="60"/>
                  <a:pt x="626" y="58"/>
                  <a:pt x="626" y="58"/>
                </a:cubicBezTo>
                <a:cubicBezTo>
                  <a:pt x="626" y="57"/>
                  <a:pt x="624" y="56"/>
                  <a:pt x="625" y="53"/>
                </a:cubicBezTo>
                <a:cubicBezTo>
                  <a:pt x="625" y="51"/>
                  <a:pt x="646" y="57"/>
                  <a:pt x="646" y="57"/>
                </a:cubicBezTo>
                <a:cubicBezTo>
                  <a:pt x="646" y="57"/>
                  <a:pt x="655" y="57"/>
                  <a:pt x="662" y="52"/>
                </a:cubicBezTo>
                <a:cubicBezTo>
                  <a:pt x="668" y="47"/>
                  <a:pt x="666" y="41"/>
                  <a:pt x="666" y="41"/>
                </a:cubicBezTo>
                <a:cubicBezTo>
                  <a:pt x="666" y="41"/>
                  <a:pt x="678" y="35"/>
                  <a:pt x="677" y="30"/>
                </a:cubicBezTo>
                <a:cubicBezTo>
                  <a:pt x="675" y="26"/>
                  <a:pt x="667" y="28"/>
                  <a:pt x="667" y="28"/>
                </a:cubicBezTo>
                <a:cubicBezTo>
                  <a:pt x="667" y="28"/>
                  <a:pt x="664" y="24"/>
                  <a:pt x="661" y="24"/>
                </a:cubicBezTo>
                <a:cubicBezTo>
                  <a:pt x="656" y="24"/>
                  <a:pt x="652" y="27"/>
                  <a:pt x="652" y="27"/>
                </a:cubicBezTo>
                <a:cubicBezTo>
                  <a:pt x="655" y="19"/>
                  <a:pt x="655" y="19"/>
                  <a:pt x="655" y="19"/>
                </a:cubicBezTo>
                <a:cubicBezTo>
                  <a:pt x="651" y="19"/>
                  <a:pt x="651" y="19"/>
                  <a:pt x="651" y="19"/>
                </a:cubicBezTo>
                <a:cubicBezTo>
                  <a:pt x="651" y="19"/>
                  <a:pt x="652" y="16"/>
                  <a:pt x="648" y="16"/>
                </a:cubicBezTo>
                <a:cubicBezTo>
                  <a:pt x="644" y="15"/>
                  <a:pt x="645" y="21"/>
                  <a:pt x="642" y="21"/>
                </a:cubicBezTo>
                <a:cubicBezTo>
                  <a:pt x="640" y="22"/>
                  <a:pt x="642" y="16"/>
                  <a:pt x="640" y="16"/>
                </a:cubicBezTo>
                <a:cubicBezTo>
                  <a:pt x="639" y="16"/>
                  <a:pt x="632" y="22"/>
                  <a:pt x="632" y="22"/>
                </a:cubicBezTo>
                <a:cubicBezTo>
                  <a:pt x="632" y="15"/>
                  <a:pt x="632" y="15"/>
                  <a:pt x="632" y="15"/>
                </a:cubicBezTo>
                <a:cubicBezTo>
                  <a:pt x="632" y="15"/>
                  <a:pt x="629" y="10"/>
                  <a:pt x="622" y="11"/>
                </a:cubicBezTo>
                <a:cubicBezTo>
                  <a:pt x="615" y="11"/>
                  <a:pt x="616" y="22"/>
                  <a:pt x="616" y="22"/>
                </a:cubicBezTo>
                <a:cubicBezTo>
                  <a:pt x="617" y="25"/>
                  <a:pt x="617" y="25"/>
                  <a:pt x="617" y="25"/>
                </a:cubicBezTo>
                <a:cubicBezTo>
                  <a:pt x="616" y="36"/>
                  <a:pt x="616" y="36"/>
                  <a:pt x="616" y="36"/>
                </a:cubicBezTo>
                <a:cubicBezTo>
                  <a:pt x="619" y="36"/>
                  <a:pt x="619" y="36"/>
                  <a:pt x="619" y="36"/>
                </a:cubicBezTo>
                <a:cubicBezTo>
                  <a:pt x="619" y="39"/>
                  <a:pt x="619" y="39"/>
                  <a:pt x="619" y="39"/>
                </a:cubicBezTo>
                <a:cubicBezTo>
                  <a:pt x="614" y="39"/>
                  <a:pt x="614" y="39"/>
                  <a:pt x="614" y="39"/>
                </a:cubicBezTo>
                <a:cubicBezTo>
                  <a:pt x="613" y="35"/>
                  <a:pt x="613" y="35"/>
                  <a:pt x="613" y="35"/>
                </a:cubicBezTo>
                <a:cubicBezTo>
                  <a:pt x="608" y="40"/>
                  <a:pt x="608" y="40"/>
                  <a:pt x="608" y="40"/>
                </a:cubicBezTo>
                <a:cubicBezTo>
                  <a:pt x="605" y="40"/>
                  <a:pt x="605" y="40"/>
                  <a:pt x="605" y="40"/>
                </a:cubicBezTo>
                <a:cubicBezTo>
                  <a:pt x="605" y="42"/>
                  <a:pt x="605" y="42"/>
                  <a:pt x="605" y="42"/>
                </a:cubicBezTo>
                <a:cubicBezTo>
                  <a:pt x="603" y="37"/>
                  <a:pt x="603" y="37"/>
                  <a:pt x="603" y="37"/>
                </a:cubicBezTo>
                <a:cubicBezTo>
                  <a:pt x="603" y="37"/>
                  <a:pt x="606" y="34"/>
                  <a:pt x="608" y="33"/>
                </a:cubicBezTo>
                <a:cubicBezTo>
                  <a:pt x="610" y="31"/>
                  <a:pt x="612" y="25"/>
                  <a:pt x="610" y="22"/>
                </a:cubicBezTo>
                <a:cubicBezTo>
                  <a:pt x="609" y="21"/>
                  <a:pt x="605" y="26"/>
                  <a:pt x="604" y="28"/>
                </a:cubicBezTo>
                <a:cubicBezTo>
                  <a:pt x="604" y="30"/>
                  <a:pt x="599" y="32"/>
                  <a:pt x="599" y="32"/>
                </a:cubicBezTo>
                <a:cubicBezTo>
                  <a:pt x="599" y="32"/>
                  <a:pt x="601" y="29"/>
                  <a:pt x="602" y="28"/>
                </a:cubicBezTo>
                <a:cubicBezTo>
                  <a:pt x="603" y="27"/>
                  <a:pt x="606" y="21"/>
                  <a:pt x="606" y="21"/>
                </a:cubicBezTo>
                <a:cubicBezTo>
                  <a:pt x="602" y="21"/>
                  <a:pt x="602" y="21"/>
                  <a:pt x="602" y="21"/>
                </a:cubicBezTo>
                <a:cubicBezTo>
                  <a:pt x="601" y="21"/>
                  <a:pt x="598" y="25"/>
                  <a:pt x="598" y="25"/>
                </a:cubicBezTo>
                <a:cubicBezTo>
                  <a:pt x="598" y="25"/>
                  <a:pt x="598" y="22"/>
                  <a:pt x="599" y="21"/>
                </a:cubicBezTo>
                <a:cubicBezTo>
                  <a:pt x="599" y="19"/>
                  <a:pt x="604" y="19"/>
                  <a:pt x="608" y="18"/>
                </a:cubicBezTo>
                <a:cubicBezTo>
                  <a:pt x="613" y="17"/>
                  <a:pt x="612" y="5"/>
                  <a:pt x="612" y="5"/>
                </a:cubicBezTo>
                <a:cubicBezTo>
                  <a:pt x="606" y="5"/>
                  <a:pt x="606" y="5"/>
                  <a:pt x="606" y="5"/>
                </a:cubicBezTo>
                <a:cubicBezTo>
                  <a:pt x="606" y="5"/>
                  <a:pt x="604" y="8"/>
                  <a:pt x="603" y="6"/>
                </a:cubicBezTo>
                <a:cubicBezTo>
                  <a:pt x="601" y="6"/>
                  <a:pt x="604" y="2"/>
                  <a:pt x="602" y="1"/>
                </a:cubicBezTo>
                <a:cubicBezTo>
                  <a:pt x="600" y="0"/>
                  <a:pt x="598" y="5"/>
                  <a:pt x="596" y="5"/>
                </a:cubicBezTo>
                <a:cubicBezTo>
                  <a:pt x="593" y="6"/>
                  <a:pt x="591" y="1"/>
                  <a:pt x="587" y="2"/>
                </a:cubicBezTo>
                <a:cubicBezTo>
                  <a:pt x="584" y="4"/>
                  <a:pt x="591" y="11"/>
                  <a:pt x="589" y="11"/>
                </a:cubicBezTo>
                <a:cubicBezTo>
                  <a:pt x="587" y="12"/>
                  <a:pt x="585" y="9"/>
                  <a:pt x="581" y="8"/>
                </a:cubicBezTo>
                <a:cubicBezTo>
                  <a:pt x="577" y="8"/>
                  <a:pt x="584" y="13"/>
                  <a:pt x="584" y="13"/>
                </a:cubicBezTo>
                <a:cubicBezTo>
                  <a:pt x="581" y="14"/>
                  <a:pt x="581" y="14"/>
                  <a:pt x="581" y="14"/>
                </a:cubicBezTo>
                <a:cubicBezTo>
                  <a:pt x="583" y="17"/>
                  <a:pt x="583" y="17"/>
                  <a:pt x="583" y="17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93" y="21"/>
                  <a:pt x="593" y="21"/>
                  <a:pt x="593" y="21"/>
                </a:cubicBezTo>
                <a:cubicBezTo>
                  <a:pt x="586" y="22"/>
                  <a:pt x="586" y="22"/>
                  <a:pt x="586" y="22"/>
                </a:cubicBezTo>
                <a:cubicBezTo>
                  <a:pt x="587" y="27"/>
                  <a:pt x="587" y="27"/>
                  <a:pt x="587" y="27"/>
                </a:cubicBezTo>
                <a:cubicBezTo>
                  <a:pt x="583" y="27"/>
                  <a:pt x="583" y="27"/>
                  <a:pt x="583" y="27"/>
                </a:cubicBezTo>
                <a:cubicBezTo>
                  <a:pt x="583" y="30"/>
                  <a:pt x="583" y="30"/>
                  <a:pt x="583" y="30"/>
                </a:cubicBezTo>
                <a:cubicBezTo>
                  <a:pt x="585" y="31"/>
                  <a:pt x="585" y="31"/>
                  <a:pt x="585" y="31"/>
                </a:cubicBezTo>
                <a:cubicBezTo>
                  <a:pt x="585" y="35"/>
                  <a:pt x="585" y="35"/>
                  <a:pt x="585" y="35"/>
                </a:cubicBezTo>
                <a:cubicBezTo>
                  <a:pt x="587" y="36"/>
                  <a:pt x="587" y="36"/>
                  <a:pt x="587" y="36"/>
                </a:cubicBezTo>
                <a:cubicBezTo>
                  <a:pt x="582" y="37"/>
                  <a:pt x="582" y="37"/>
                  <a:pt x="582" y="37"/>
                </a:cubicBezTo>
                <a:cubicBezTo>
                  <a:pt x="587" y="45"/>
                  <a:pt x="587" y="45"/>
                  <a:pt x="587" y="45"/>
                </a:cubicBezTo>
                <a:cubicBezTo>
                  <a:pt x="580" y="45"/>
                  <a:pt x="580" y="45"/>
                  <a:pt x="580" y="45"/>
                </a:cubicBezTo>
                <a:cubicBezTo>
                  <a:pt x="576" y="55"/>
                  <a:pt x="576" y="55"/>
                  <a:pt x="576" y="55"/>
                </a:cubicBezTo>
                <a:cubicBezTo>
                  <a:pt x="574" y="35"/>
                  <a:pt x="574" y="35"/>
                  <a:pt x="574" y="35"/>
                </a:cubicBezTo>
                <a:cubicBezTo>
                  <a:pt x="569" y="37"/>
                  <a:pt x="569" y="37"/>
                  <a:pt x="569" y="37"/>
                </a:cubicBezTo>
                <a:cubicBezTo>
                  <a:pt x="575" y="26"/>
                  <a:pt x="575" y="26"/>
                  <a:pt x="575" y="26"/>
                </a:cubicBezTo>
                <a:cubicBezTo>
                  <a:pt x="573" y="24"/>
                  <a:pt x="573" y="24"/>
                  <a:pt x="573" y="24"/>
                </a:cubicBezTo>
                <a:cubicBezTo>
                  <a:pt x="573" y="24"/>
                  <a:pt x="574" y="17"/>
                  <a:pt x="569" y="17"/>
                </a:cubicBezTo>
                <a:cubicBezTo>
                  <a:pt x="564" y="18"/>
                  <a:pt x="564" y="32"/>
                  <a:pt x="564" y="32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60" y="33"/>
                  <a:pt x="561" y="41"/>
                  <a:pt x="558" y="45"/>
                </a:cubicBezTo>
                <a:cubicBezTo>
                  <a:pt x="556" y="50"/>
                  <a:pt x="550" y="60"/>
                  <a:pt x="550" y="60"/>
                </a:cubicBezTo>
                <a:cubicBezTo>
                  <a:pt x="550" y="60"/>
                  <a:pt x="555" y="62"/>
                  <a:pt x="554" y="65"/>
                </a:cubicBezTo>
                <a:cubicBezTo>
                  <a:pt x="553" y="68"/>
                  <a:pt x="551" y="73"/>
                  <a:pt x="551" y="73"/>
                </a:cubicBezTo>
                <a:cubicBezTo>
                  <a:pt x="549" y="78"/>
                  <a:pt x="549" y="78"/>
                  <a:pt x="549" y="78"/>
                </a:cubicBezTo>
                <a:cubicBezTo>
                  <a:pt x="546" y="74"/>
                  <a:pt x="546" y="74"/>
                  <a:pt x="546" y="74"/>
                </a:cubicBezTo>
                <a:cubicBezTo>
                  <a:pt x="544" y="77"/>
                  <a:pt x="544" y="77"/>
                  <a:pt x="544" y="77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7" y="55"/>
                  <a:pt x="547" y="55"/>
                  <a:pt x="547" y="55"/>
                </a:cubicBezTo>
                <a:cubicBezTo>
                  <a:pt x="542" y="55"/>
                  <a:pt x="542" y="55"/>
                  <a:pt x="542" y="55"/>
                </a:cubicBezTo>
                <a:cubicBezTo>
                  <a:pt x="541" y="52"/>
                  <a:pt x="541" y="52"/>
                  <a:pt x="541" y="52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551" y="32"/>
                  <a:pt x="551" y="32"/>
                  <a:pt x="551" y="32"/>
                </a:cubicBezTo>
                <a:cubicBezTo>
                  <a:pt x="551" y="32"/>
                  <a:pt x="556" y="25"/>
                  <a:pt x="554" y="24"/>
                </a:cubicBezTo>
                <a:cubicBezTo>
                  <a:pt x="552" y="22"/>
                  <a:pt x="546" y="29"/>
                  <a:pt x="546" y="29"/>
                </a:cubicBezTo>
                <a:cubicBezTo>
                  <a:pt x="546" y="22"/>
                  <a:pt x="546" y="22"/>
                  <a:pt x="546" y="22"/>
                </a:cubicBezTo>
                <a:cubicBezTo>
                  <a:pt x="540" y="22"/>
                  <a:pt x="540" y="22"/>
                  <a:pt x="540" y="22"/>
                </a:cubicBezTo>
                <a:cubicBezTo>
                  <a:pt x="542" y="26"/>
                  <a:pt x="542" y="26"/>
                  <a:pt x="542" y="26"/>
                </a:cubicBezTo>
                <a:cubicBezTo>
                  <a:pt x="541" y="31"/>
                  <a:pt x="541" y="31"/>
                  <a:pt x="541" y="31"/>
                </a:cubicBezTo>
                <a:cubicBezTo>
                  <a:pt x="537" y="26"/>
                  <a:pt x="537" y="26"/>
                  <a:pt x="537" y="26"/>
                </a:cubicBezTo>
                <a:cubicBezTo>
                  <a:pt x="534" y="29"/>
                  <a:pt x="534" y="29"/>
                  <a:pt x="534" y="29"/>
                </a:cubicBezTo>
                <a:cubicBezTo>
                  <a:pt x="535" y="24"/>
                  <a:pt x="535" y="24"/>
                  <a:pt x="535" y="24"/>
                </a:cubicBezTo>
                <a:cubicBezTo>
                  <a:pt x="534" y="22"/>
                  <a:pt x="534" y="22"/>
                  <a:pt x="534" y="22"/>
                </a:cubicBezTo>
                <a:cubicBezTo>
                  <a:pt x="532" y="26"/>
                  <a:pt x="532" y="26"/>
                  <a:pt x="532" y="26"/>
                </a:cubicBezTo>
                <a:cubicBezTo>
                  <a:pt x="525" y="21"/>
                  <a:pt x="525" y="21"/>
                  <a:pt x="525" y="21"/>
                </a:cubicBezTo>
                <a:cubicBezTo>
                  <a:pt x="523" y="27"/>
                  <a:pt x="523" y="27"/>
                  <a:pt x="523" y="27"/>
                </a:cubicBezTo>
                <a:cubicBezTo>
                  <a:pt x="530" y="30"/>
                  <a:pt x="530" y="30"/>
                  <a:pt x="530" y="30"/>
                </a:cubicBezTo>
                <a:cubicBezTo>
                  <a:pt x="526" y="31"/>
                  <a:pt x="526" y="31"/>
                  <a:pt x="526" y="31"/>
                </a:cubicBezTo>
                <a:cubicBezTo>
                  <a:pt x="526" y="35"/>
                  <a:pt x="526" y="35"/>
                  <a:pt x="526" y="35"/>
                </a:cubicBezTo>
                <a:cubicBezTo>
                  <a:pt x="523" y="34"/>
                  <a:pt x="523" y="34"/>
                  <a:pt x="523" y="34"/>
                </a:cubicBezTo>
                <a:cubicBezTo>
                  <a:pt x="522" y="32"/>
                  <a:pt x="522" y="32"/>
                  <a:pt x="522" y="32"/>
                </a:cubicBezTo>
                <a:cubicBezTo>
                  <a:pt x="519" y="32"/>
                  <a:pt x="519" y="32"/>
                  <a:pt x="519" y="32"/>
                </a:cubicBezTo>
                <a:cubicBezTo>
                  <a:pt x="519" y="39"/>
                  <a:pt x="519" y="39"/>
                  <a:pt x="519" y="39"/>
                </a:cubicBezTo>
                <a:cubicBezTo>
                  <a:pt x="526" y="40"/>
                  <a:pt x="526" y="40"/>
                  <a:pt x="526" y="40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2" y="48"/>
                  <a:pt x="532" y="48"/>
                  <a:pt x="532" y="48"/>
                </a:cubicBezTo>
                <a:cubicBezTo>
                  <a:pt x="532" y="48"/>
                  <a:pt x="530" y="46"/>
                  <a:pt x="527" y="45"/>
                </a:cubicBezTo>
                <a:cubicBezTo>
                  <a:pt x="525" y="43"/>
                  <a:pt x="521" y="43"/>
                  <a:pt x="521" y="43"/>
                </a:cubicBezTo>
                <a:cubicBezTo>
                  <a:pt x="520" y="53"/>
                  <a:pt x="520" y="53"/>
                  <a:pt x="520" y="53"/>
                </a:cubicBezTo>
                <a:cubicBezTo>
                  <a:pt x="522" y="52"/>
                  <a:pt x="522" y="52"/>
                  <a:pt x="522" y="52"/>
                </a:cubicBezTo>
                <a:cubicBezTo>
                  <a:pt x="525" y="58"/>
                  <a:pt x="525" y="58"/>
                  <a:pt x="525" y="58"/>
                </a:cubicBezTo>
                <a:cubicBezTo>
                  <a:pt x="525" y="58"/>
                  <a:pt x="522" y="57"/>
                  <a:pt x="519" y="56"/>
                </a:cubicBezTo>
                <a:cubicBezTo>
                  <a:pt x="515" y="56"/>
                  <a:pt x="514" y="59"/>
                  <a:pt x="514" y="59"/>
                </a:cubicBezTo>
                <a:cubicBezTo>
                  <a:pt x="505" y="75"/>
                  <a:pt x="505" y="75"/>
                  <a:pt x="505" y="75"/>
                </a:cubicBezTo>
                <a:cubicBezTo>
                  <a:pt x="507" y="75"/>
                  <a:pt x="507" y="75"/>
                  <a:pt x="507" y="75"/>
                </a:cubicBezTo>
                <a:cubicBezTo>
                  <a:pt x="504" y="78"/>
                  <a:pt x="504" y="78"/>
                  <a:pt x="504" y="78"/>
                </a:cubicBezTo>
                <a:cubicBezTo>
                  <a:pt x="508" y="83"/>
                  <a:pt x="508" y="83"/>
                  <a:pt x="508" y="83"/>
                </a:cubicBezTo>
                <a:cubicBezTo>
                  <a:pt x="505" y="85"/>
                  <a:pt x="505" y="85"/>
                  <a:pt x="505" y="85"/>
                </a:cubicBezTo>
                <a:cubicBezTo>
                  <a:pt x="513" y="90"/>
                  <a:pt x="513" y="90"/>
                  <a:pt x="513" y="90"/>
                </a:cubicBezTo>
                <a:cubicBezTo>
                  <a:pt x="504" y="92"/>
                  <a:pt x="504" y="92"/>
                  <a:pt x="504" y="92"/>
                </a:cubicBezTo>
                <a:cubicBezTo>
                  <a:pt x="499" y="83"/>
                  <a:pt x="499" y="83"/>
                  <a:pt x="499" y="83"/>
                </a:cubicBezTo>
                <a:cubicBezTo>
                  <a:pt x="486" y="91"/>
                  <a:pt x="486" y="91"/>
                  <a:pt x="486" y="91"/>
                </a:cubicBezTo>
                <a:cubicBezTo>
                  <a:pt x="486" y="89"/>
                  <a:pt x="486" y="89"/>
                  <a:pt x="486" y="89"/>
                </a:cubicBezTo>
                <a:cubicBezTo>
                  <a:pt x="486" y="89"/>
                  <a:pt x="497" y="83"/>
                  <a:pt x="498" y="79"/>
                </a:cubicBezTo>
                <a:cubicBezTo>
                  <a:pt x="499" y="76"/>
                  <a:pt x="489" y="78"/>
                  <a:pt x="489" y="78"/>
                </a:cubicBezTo>
                <a:cubicBezTo>
                  <a:pt x="489" y="78"/>
                  <a:pt x="486" y="75"/>
                  <a:pt x="484" y="78"/>
                </a:cubicBezTo>
                <a:cubicBezTo>
                  <a:pt x="481" y="81"/>
                  <a:pt x="487" y="84"/>
                  <a:pt x="487" y="84"/>
                </a:cubicBezTo>
                <a:cubicBezTo>
                  <a:pt x="483" y="84"/>
                  <a:pt x="483" y="84"/>
                  <a:pt x="483" y="84"/>
                </a:cubicBezTo>
                <a:cubicBezTo>
                  <a:pt x="483" y="84"/>
                  <a:pt x="481" y="76"/>
                  <a:pt x="476" y="76"/>
                </a:cubicBezTo>
                <a:cubicBezTo>
                  <a:pt x="472" y="76"/>
                  <a:pt x="472" y="82"/>
                  <a:pt x="472" y="82"/>
                </a:cubicBezTo>
                <a:cubicBezTo>
                  <a:pt x="465" y="77"/>
                  <a:pt x="465" y="77"/>
                  <a:pt x="465" y="77"/>
                </a:cubicBezTo>
                <a:cubicBezTo>
                  <a:pt x="464" y="80"/>
                  <a:pt x="464" y="80"/>
                  <a:pt x="464" y="80"/>
                </a:cubicBezTo>
                <a:cubicBezTo>
                  <a:pt x="464" y="80"/>
                  <a:pt x="460" y="79"/>
                  <a:pt x="458" y="82"/>
                </a:cubicBezTo>
                <a:cubicBezTo>
                  <a:pt x="456" y="87"/>
                  <a:pt x="465" y="87"/>
                  <a:pt x="465" y="87"/>
                </a:cubicBezTo>
                <a:cubicBezTo>
                  <a:pt x="462" y="90"/>
                  <a:pt x="462" y="90"/>
                  <a:pt x="462" y="90"/>
                </a:cubicBezTo>
                <a:cubicBezTo>
                  <a:pt x="472" y="92"/>
                  <a:pt x="472" y="92"/>
                  <a:pt x="472" y="92"/>
                </a:cubicBezTo>
                <a:cubicBezTo>
                  <a:pt x="477" y="91"/>
                  <a:pt x="477" y="91"/>
                  <a:pt x="477" y="91"/>
                </a:cubicBezTo>
                <a:cubicBezTo>
                  <a:pt x="473" y="94"/>
                  <a:pt x="473" y="94"/>
                  <a:pt x="473" y="94"/>
                </a:cubicBezTo>
                <a:cubicBezTo>
                  <a:pt x="474" y="95"/>
                  <a:pt x="474" y="95"/>
                  <a:pt x="474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75" y="97"/>
                  <a:pt x="475" y="97"/>
                  <a:pt x="475" y="97"/>
                </a:cubicBezTo>
                <a:cubicBezTo>
                  <a:pt x="478" y="103"/>
                  <a:pt x="478" y="103"/>
                  <a:pt x="478" y="103"/>
                </a:cubicBezTo>
                <a:cubicBezTo>
                  <a:pt x="478" y="106"/>
                  <a:pt x="478" y="106"/>
                  <a:pt x="478" y="106"/>
                </a:cubicBezTo>
                <a:cubicBezTo>
                  <a:pt x="478" y="106"/>
                  <a:pt x="484" y="110"/>
                  <a:pt x="482" y="111"/>
                </a:cubicBezTo>
                <a:cubicBezTo>
                  <a:pt x="479" y="112"/>
                  <a:pt x="474" y="103"/>
                  <a:pt x="474" y="103"/>
                </a:cubicBezTo>
                <a:cubicBezTo>
                  <a:pt x="469" y="100"/>
                  <a:pt x="469" y="100"/>
                  <a:pt x="469" y="100"/>
                </a:cubicBezTo>
                <a:cubicBezTo>
                  <a:pt x="469" y="100"/>
                  <a:pt x="465" y="94"/>
                  <a:pt x="460" y="94"/>
                </a:cubicBezTo>
                <a:cubicBezTo>
                  <a:pt x="457" y="94"/>
                  <a:pt x="459" y="100"/>
                  <a:pt x="459" y="100"/>
                </a:cubicBezTo>
                <a:cubicBezTo>
                  <a:pt x="461" y="104"/>
                  <a:pt x="461" y="104"/>
                  <a:pt x="461" y="104"/>
                </a:cubicBezTo>
                <a:cubicBezTo>
                  <a:pt x="458" y="106"/>
                  <a:pt x="458" y="106"/>
                  <a:pt x="458" y="106"/>
                </a:cubicBezTo>
                <a:cubicBezTo>
                  <a:pt x="456" y="111"/>
                  <a:pt x="456" y="111"/>
                  <a:pt x="456" y="111"/>
                </a:cubicBezTo>
                <a:cubicBezTo>
                  <a:pt x="454" y="106"/>
                  <a:pt x="454" y="106"/>
                  <a:pt x="454" y="106"/>
                </a:cubicBezTo>
                <a:cubicBezTo>
                  <a:pt x="457" y="102"/>
                  <a:pt x="457" y="102"/>
                  <a:pt x="457" y="102"/>
                </a:cubicBezTo>
                <a:cubicBezTo>
                  <a:pt x="457" y="100"/>
                  <a:pt x="457" y="100"/>
                  <a:pt x="457" y="100"/>
                </a:cubicBezTo>
                <a:cubicBezTo>
                  <a:pt x="451" y="106"/>
                  <a:pt x="451" y="106"/>
                  <a:pt x="451" y="106"/>
                </a:cubicBezTo>
                <a:cubicBezTo>
                  <a:pt x="445" y="116"/>
                  <a:pt x="445" y="116"/>
                  <a:pt x="445" y="116"/>
                </a:cubicBezTo>
                <a:cubicBezTo>
                  <a:pt x="448" y="124"/>
                  <a:pt x="448" y="124"/>
                  <a:pt x="448" y="124"/>
                </a:cubicBezTo>
                <a:cubicBezTo>
                  <a:pt x="452" y="129"/>
                  <a:pt x="452" y="129"/>
                  <a:pt x="452" y="129"/>
                </a:cubicBezTo>
                <a:cubicBezTo>
                  <a:pt x="444" y="126"/>
                  <a:pt x="444" y="126"/>
                  <a:pt x="444" y="126"/>
                </a:cubicBezTo>
                <a:cubicBezTo>
                  <a:pt x="442" y="140"/>
                  <a:pt x="442" y="140"/>
                  <a:pt x="442" y="140"/>
                </a:cubicBezTo>
                <a:cubicBezTo>
                  <a:pt x="440" y="140"/>
                  <a:pt x="440" y="140"/>
                  <a:pt x="440" y="140"/>
                </a:cubicBezTo>
                <a:cubicBezTo>
                  <a:pt x="436" y="147"/>
                  <a:pt x="436" y="147"/>
                  <a:pt x="436" y="147"/>
                </a:cubicBezTo>
                <a:cubicBezTo>
                  <a:pt x="434" y="144"/>
                  <a:pt x="434" y="144"/>
                  <a:pt x="434" y="144"/>
                </a:cubicBezTo>
                <a:cubicBezTo>
                  <a:pt x="439" y="138"/>
                  <a:pt x="439" y="138"/>
                  <a:pt x="439" y="138"/>
                </a:cubicBezTo>
                <a:cubicBezTo>
                  <a:pt x="441" y="129"/>
                  <a:pt x="441" y="129"/>
                  <a:pt x="441" y="129"/>
                </a:cubicBezTo>
                <a:cubicBezTo>
                  <a:pt x="440" y="128"/>
                  <a:pt x="440" y="128"/>
                  <a:pt x="440" y="128"/>
                </a:cubicBezTo>
                <a:cubicBezTo>
                  <a:pt x="443" y="125"/>
                  <a:pt x="443" y="125"/>
                  <a:pt x="443" y="125"/>
                </a:cubicBezTo>
                <a:cubicBezTo>
                  <a:pt x="441" y="120"/>
                  <a:pt x="441" y="120"/>
                  <a:pt x="441" y="120"/>
                </a:cubicBezTo>
                <a:cubicBezTo>
                  <a:pt x="441" y="112"/>
                  <a:pt x="441" y="112"/>
                  <a:pt x="441" y="112"/>
                </a:cubicBezTo>
                <a:cubicBezTo>
                  <a:pt x="441" y="109"/>
                  <a:pt x="439" y="102"/>
                  <a:pt x="439" y="102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106"/>
                  <a:pt x="435" y="112"/>
                  <a:pt x="432" y="115"/>
                </a:cubicBezTo>
                <a:cubicBezTo>
                  <a:pt x="428" y="118"/>
                  <a:pt x="431" y="124"/>
                  <a:pt x="431" y="124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29" y="128"/>
                  <a:pt x="429" y="128"/>
                  <a:pt x="429" y="128"/>
                </a:cubicBezTo>
                <a:cubicBezTo>
                  <a:pt x="429" y="137"/>
                  <a:pt x="429" y="137"/>
                  <a:pt x="429" y="137"/>
                </a:cubicBezTo>
                <a:cubicBezTo>
                  <a:pt x="424" y="138"/>
                  <a:pt x="424" y="138"/>
                  <a:pt x="424" y="138"/>
                </a:cubicBezTo>
                <a:cubicBezTo>
                  <a:pt x="427" y="124"/>
                  <a:pt x="427" y="124"/>
                  <a:pt x="427" y="124"/>
                </a:cubicBezTo>
                <a:cubicBezTo>
                  <a:pt x="426" y="124"/>
                  <a:pt x="426" y="124"/>
                  <a:pt x="426" y="124"/>
                </a:cubicBezTo>
                <a:cubicBezTo>
                  <a:pt x="426" y="113"/>
                  <a:pt x="426" y="113"/>
                  <a:pt x="426" y="113"/>
                </a:cubicBezTo>
                <a:cubicBezTo>
                  <a:pt x="426" y="113"/>
                  <a:pt x="421" y="115"/>
                  <a:pt x="413" y="119"/>
                </a:cubicBezTo>
                <a:cubicBezTo>
                  <a:pt x="405" y="121"/>
                  <a:pt x="410" y="132"/>
                  <a:pt x="410" y="132"/>
                </a:cubicBezTo>
                <a:cubicBezTo>
                  <a:pt x="413" y="132"/>
                  <a:pt x="413" y="132"/>
                  <a:pt x="413" y="132"/>
                </a:cubicBezTo>
                <a:cubicBezTo>
                  <a:pt x="413" y="132"/>
                  <a:pt x="413" y="134"/>
                  <a:pt x="412" y="137"/>
                </a:cubicBezTo>
                <a:cubicBezTo>
                  <a:pt x="411" y="139"/>
                  <a:pt x="416" y="142"/>
                  <a:pt x="420" y="142"/>
                </a:cubicBezTo>
                <a:cubicBezTo>
                  <a:pt x="424" y="143"/>
                  <a:pt x="424" y="150"/>
                  <a:pt x="424" y="150"/>
                </a:cubicBezTo>
                <a:cubicBezTo>
                  <a:pt x="427" y="151"/>
                  <a:pt x="427" y="151"/>
                  <a:pt x="427" y="151"/>
                </a:cubicBezTo>
                <a:cubicBezTo>
                  <a:pt x="425" y="152"/>
                  <a:pt x="425" y="152"/>
                  <a:pt x="425" y="152"/>
                </a:cubicBezTo>
                <a:cubicBezTo>
                  <a:pt x="425" y="152"/>
                  <a:pt x="421" y="150"/>
                  <a:pt x="421" y="147"/>
                </a:cubicBezTo>
                <a:cubicBezTo>
                  <a:pt x="421" y="144"/>
                  <a:pt x="416" y="144"/>
                  <a:pt x="412" y="143"/>
                </a:cubicBezTo>
                <a:cubicBezTo>
                  <a:pt x="410" y="143"/>
                  <a:pt x="407" y="134"/>
                  <a:pt x="407" y="134"/>
                </a:cubicBezTo>
                <a:cubicBezTo>
                  <a:pt x="399" y="136"/>
                  <a:pt x="399" y="136"/>
                  <a:pt x="399" y="136"/>
                </a:cubicBezTo>
                <a:cubicBezTo>
                  <a:pt x="399" y="136"/>
                  <a:pt x="400" y="140"/>
                  <a:pt x="402" y="143"/>
                </a:cubicBezTo>
                <a:cubicBezTo>
                  <a:pt x="405" y="146"/>
                  <a:pt x="409" y="147"/>
                  <a:pt x="409" y="147"/>
                </a:cubicBezTo>
                <a:cubicBezTo>
                  <a:pt x="409" y="147"/>
                  <a:pt x="405" y="148"/>
                  <a:pt x="402" y="146"/>
                </a:cubicBezTo>
                <a:cubicBezTo>
                  <a:pt x="399" y="145"/>
                  <a:pt x="394" y="138"/>
                  <a:pt x="394" y="138"/>
                </a:cubicBezTo>
                <a:cubicBezTo>
                  <a:pt x="390" y="139"/>
                  <a:pt x="390" y="139"/>
                  <a:pt x="390" y="139"/>
                </a:cubicBezTo>
                <a:cubicBezTo>
                  <a:pt x="392" y="145"/>
                  <a:pt x="392" y="145"/>
                  <a:pt x="392" y="145"/>
                </a:cubicBezTo>
                <a:cubicBezTo>
                  <a:pt x="388" y="151"/>
                  <a:pt x="388" y="151"/>
                  <a:pt x="388" y="151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80" y="160"/>
                  <a:pt x="380" y="160"/>
                  <a:pt x="380" y="160"/>
                </a:cubicBezTo>
                <a:cubicBezTo>
                  <a:pt x="384" y="165"/>
                  <a:pt x="384" y="165"/>
                  <a:pt x="384" y="165"/>
                </a:cubicBezTo>
                <a:cubicBezTo>
                  <a:pt x="379" y="169"/>
                  <a:pt x="379" y="169"/>
                  <a:pt x="379" y="169"/>
                </a:cubicBezTo>
                <a:cubicBezTo>
                  <a:pt x="379" y="175"/>
                  <a:pt x="379" y="175"/>
                  <a:pt x="379" y="175"/>
                </a:cubicBezTo>
                <a:cubicBezTo>
                  <a:pt x="384" y="174"/>
                  <a:pt x="384" y="174"/>
                  <a:pt x="384" y="174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3" y="176"/>
                  <a:pt x="383" y="176"/>
                  <a:pt x="383" y="176"/>
                </a:cubicBezTo>
                <a:cubicBezTo>
                  <a:pt x="380" y="181"/>
                  <a:pt x="380" y="181"/>
                  <a:pt x="380" y="181"/>
                </a:cubicBezTo>
                <a:cubicBezTo>
                  <a:pt x="385" y="183"/>
                  <a:pt x="385" y="183"/>
                  <a:pt x="385" y="183"/>
                </a:cubicBezTo>
                <a:cubicBezTo>
                  <a:pt x="377" y="183"/>
                  <a:pt x="377" y="183"/>
                  <a:pt x="377" y="183"/>
                </a:cubicBezTo>
                <a:cubicBezTo>
                  <a:pt x="371" y="184"/>
                  <a:pt x="377" y="187"/>
                  <a:pt x="377" y="187"/>
                </a:cubicBezTo>
                <a:cubicBezTo>
                  <a:pt x="382" y="189"/>
                  <a:pt x="382" y="189"/>
                  <a:pt x="382" y="189"/>
                </a:cubicBezTo>
                <a:cubicBezTo>
                  <a:pt x="382" y="189"/>
                  <a:pt x="375" y="187"/>
                  <a:pt x="372" y="188"/>
                </a:cubicBezTo>
                <a:cubicBezTo>
                  <a:pt x="370" y="188"/>
                  <a:pt x="371" y="190"/>
                  <a:pt x="371" y="190"/>
                </a:cubicBezTo>
                <a:cubicBezTo>
                  <a:pt x="375" y="191"/>
                  <a:pt x="375" y="191"/>
                  <a:pt x="375" y="191"/>
                </a:cubicBezTo>
                <a:cubicBezTo>
                  <a:pt x="374" y="195"/>
                  <a:pt x="374" y="195"/>
                  <a:pt x="374" y="195"/>
                </a:cubicBezTo>
                <a:cubicBezTo>
                  <a:pt x="374" y="192"/>
                  <a:pt x="374" y="192"/>
                  <a:pt x="374" y="192"/>
                </a:cubicBezTo>
                <a:cubicBezTo>
                  <a:pt x="370" y="191"/>
                  <a:pt x="370" y="191"/>
                  <a:pt x="370" y="191"/>
                </a:cubicBezTo>
                <a:cubicBezTo>
                  <a:pt x="368" y="188"/>
                  <a:pt x="368" y="188"/>
                  <a:pt x="368" y="188"/>
                </a:cubicBezTo>
                <a:cubicBezTo>
                  <a:pt x="367" y="191"/>
                  <a:pt x="367" y="191"/>
                  <a:pt x="367" y="191"/>
                </a:cubicBezTo>
                <a:cubicBezTo>
                  <a:pt x="367" y="191"/>
                  <a:pt x="366" y="192"/>
                  <a:pt x="361" y="192"/>
                </a:cubicBezTo>
                <a:cubicBezTo>
                  <a:pt x="357" y="192"/>
                  <a:pt x="357" y="200"/>
                  <a:pt x="357" y="200"/>
                </a:cubicBezTo>
                <a:cubicBezTo>
                  <a:pt x="355" y="202"/>
                  <a:pt x="355" y="202"/>
                  <a:pt x="355" y="202"/>
                </a:cubicBezTo>
                <a:cubicBezTo>
                  <a:pt x="357" y="206"/>
                  <a:pt x="357" y="206"/>
                  <a:pt x="357" y="206"/>
                </a:cubicBezTo>
                <a:cubicBezTo>
                  <a:pt x="368" y="203"/>
                  <a:pt x="368" y="203"/>
                  <a:pt x="368" y="203"/>
                </a:cubicBezTo>
                <a:cubicBezTo>
                  <a:pt x="368" y="203"/>
                  <a:pt x="369" y="205"/>
                  <a:pt x="372" y="205"/>
                </a:cubicBezTo>
                <a:cubicBezTo>
                  <a:pt x="375" y="205"/>
                  <a:pt x="382" y="199"/>
                  <a:pt x="382" y="199"/>
                </a:cubicBezTo>
                <a:cubicBezTo>
                  <a:pt x="380" y="203"/>
                  <a:pt x="380" y="203"/>
                  <a:pt x="380" y="203"/>
                </a:cubicBezTo>
                <a:cubicBezTo>
                  <a:pt x="385" y="204"/>
                  <a:pt x="385" y="204"/>
                  <a:pt x="385" y="204"/>
                </a:cubicBezTo>
                <a:cubicBezTo>
                  <a:pt x="376" y="207"/>
                  <a:pt x="376" y="207"/>
                  <a:pt x="376" y="207"/>
                </a:cubicBezTo>
                <a:cubicBezTo>
                  <a:pt x="376" y="213"/>
                  <a:pt x="376" y="213"/>
                  <a:pt x="376" y="213"/>
                </a:cubicBezTo>
                <a:cubicBezTo>
                  <a:pt x="379" y="217"/>
                  <a:pt x="379" y="217"/>
                  <a:pt x="379" y="217"/>
                </a:cubicBezTo>
                <a:cubicBezTo>
                  <a:pt x="378" y="218"/>
                  <a:pt x="378" y="218"/>
                  <a:pt x="378" y="218"/>
                </a:cubicBezTo>
                <a:cubicBezTo>
                  <a:pt x="374" y="209"/>
                  <a:pt x="374" y="209"/>
                  <a:pt x="374" y="209"/>
                </a:cubicBezTo>
                <a:cubicBezTo>
                  <a:pt x="367" y="211"/>
                  <a:pt x="367" y="211"/>
                  <a:pt x="367" y="211"/>
                </a:cubicBezTo>
                <a:cubicBezTo>
                  <a:pt x="367" y="211"/>
                  <a:pt x="364" y="208"/>
                  <a:pt x="361" y="208"/>
                </a:cubicBezTo>
                <a:cubicBezTo>
                  <a:pt x="358" y="207"/>
                  <a:pt x="353" y="209"/>
                  <a:pt x="351" y="213"/>
                </a:cubicBezTo>
                <a:cubicBezTo>
                  <a:pt x="348" y="215"/>
                  <a:pt x="355" y="215"/>
                  <a:pt x="358" y="216"/>
                </a:cubicBezTo>
                <a:cubicBezTo>
                  <a:pt x="362" y="217"/>
                  <a:pt x="361" y="221"/>
                  <a:pt x="361" y="221"/>
                </a:cubicBezTo>
                <a:cubicBezTo>
                  <a:pt x="364" y="223"/>
                  <a:pt x="364" y="223"/>
                  <a:pt x="364" y="223"/>
                </a:cubicBezTo>
                <a:cubicBezTo>
                  <a:pt x="363" y="224"/>
                  <a:pt x="363" y="224"/>
                  <a:pt x="363" y="224"/>
                </a:cubicBezTo>
                <a:cubicBezTo>
                  <a:pt x="363" y="224"/>
                  <a:pt x="359" y="221"/>
                  <a:pt x="357" y="219"/>
                </a:cubicBezTo>
                <a:cubicBezTo>
                  <a:pt x="355" y="217"/>
                  <a:pt x="348" y="216"/>
                  <a:pt x="348" y="216"/>
                </a:cubicBezTo>
                <a:cubicBezTo>
                  <a:pt x="347" y="218"/>
                  <a:pt x="347" y="218"/>
                  <a:pt x="347" y="218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0" y="221"/>
                  <a:pt x="350" y="221"/>
                  <a:pt x="350" y="221"/>
                </a:cubicBezTo>
                <a:cubicBezTo>
                  <a:pt x="352" y="223"/>
                  <a:pt x="352" y="223"/>
                  <a:pt x="352" y="223"/>
                </a:cubicBezTo>
                <a:cubicBezTo>
                  <a:pt x="355" y="222"/>
                  <a:pt x="355" y="222"/>
                  <a:pt x="355" y="222"/>
                </a:cubicBezTo>
                <a:cubicBezTo>
                  <a:pt x="358" y="223"/>
                  <a:pt x="358" y="223"/>
                  <a:pt x="358" y="223"/>
                </a:cubicBezTo>
                <a:cubicBezTo>
                  <a:pt x="351" y="226"/>
                  <a:pt x="351" y="226"/>
                  <a:pt x="351" y="226"/>
                </a:cubicBezTo>
                <a:cubicBezTo>
                  <a:pt x="352" y="230"/>
                  <a:pt x="352" y="230"/>
                  <a:pt x="352" y="230"/>
                </a:cubicBezTo>
                <a:cubicBezTo>
                  <a:pt x="352" y="230"/>
                  <a:pt x="354" y="229"/>
                  <a:pt x="356" y="231"/>
                </a:cubicBezTo>
                <a:cubicBezTo>
                  <a:pt x="357" y="233"/>
                  <a:pt x="352" y="236"/>
                  <a:pt x="348" y="235"/>
                </a:cubicBezTo>
                <a:cubicBezTo>
                  <a:pt x="345" y="233"/>
                  <a:pt x="346" y="221"/>
                  <a:pt x="346" y="221"/>
                </a:cubicBezTo>
                <a:cubicBezTo>
                  <a:pt x="343" y="221"/>
                  <a:pt x="343" y="221"/>
                  <a:pt x="343" y="221"/>
                </a:cubicBezTo>
                <a:cubicBezTo>
                  <a:pt x="338" y="230"/>
                  <a:pt x="338" y="230"/>
                  <a:pt x="338" y="230"/>
                </a:cubicBezTo>
                <a:cubicBezTo>
                  <a:pt x="337" y="224"/>
                  <a:pt x="337" y="224"/>
                  <a:pt x="337" y="224"/>
                </a:cubicBezTo>
                <a:cubicBezTo>
                  <a:pt x="335" y="224"/>
                  <a:pt x="335" y="224"/>
                  <a:pt x="335" y="224"/>
                </a:cubicBezTo>
                <a:cubicBezTo>
                  <a:pt x="334" y="229"/>
                  <a:pt x="334" y="229"/>
                  <a:pt x="334" y="229"/>
                </a:cubicBezTo>
                <a:cubicBezTo>
                  <a:pt x="330" y="227"/>
                  <a:pt x="330" y="227"/>
                  <a:pt x="330" y="227"/>
                </a:cubicBezTo>
                <a:cubicBezTo>
                  <a:pt x="327" y="235"/>
                  <a:pt x="327" y="235"/>
                  <a:pt x="327" y="235"/>
                </a:cubicBezTo>
                <a:cubicBezTo>
                  <a:pt x="329" y="238"/>
                  <a:pt x="329" y="238"/>
                  <a:pt x="329" y="238"/>
                </a:cubicBezTo>
                <a:cubicBezTo>
                  <a:pt x="331" y="237"/>
                  <a:pt x="331" y="237"/>
                  <a:pt x="331" y="237"/>
                </a:cubicBezTo>
                <a:cubicBezTo>
                  <a:pt x="331" y="234"/>
                  <a:pt x="331" y="234"/>
                  <a:pt x="331" y="234"/>
                </a:cubicBezTo>
                <a:cubicBezTo>
                  <a:pt x="335" y="232"/>
                  <a:pt x="335" y="232"/>
                  <a:pt x="335" y="232"/>
                </a:cubicBezTo>
                <a:cubicBezTo>
                  <a:pt x="337" y="234"/>
                  <a:pt x="337" y="234"/>
                  <a:pt x="337" y="234"/>
                </a:cubicBezTo>
                <a:cubicBezTo>
                  <a:pt x="333" y="237"/>
                  <a:pt x="333" y="237"/>
                  <a:pt x="333" y="237"/>
                </a:cubicBezTo>
                <a:cubicBezTo>
                  <a:pt x="335" y="238"/>
                  <a:pt x="335" y="238"/>
                  <a:pt x="335" y="238"/>
                </a:cubicBezTo>
                <a:cubicBezTo>
                  <a:pt x="335" y="238"/>
                  <a:pt x="339" y="238"/>
                  <a:pt x="341" y="239"/>
                </a:cubicBezTo>
                <a:cubicBezTo>
                  <a:pt x="343" y="239"/>
                  <a:pt x="340" y="236"/>
                  <a:pt x="340" y="234"/>
                </a:cubicBezTo>
                <a:cubicBezTo>
                  <a:pt x="340" y="233"/>
                  <a:pt x="344" y="234"/>
                  <a:pt x="345" y="236"/>
                </a:cubicBezTo>
                <a:cubicBezTo>
                  <a:pt x="346" y="238"/>
                  <a:pt x="344" y="242"/>
                  <a:pt x="343" y="242"/>
                </a:cubicBezTo>
                <a:cubicBezTo>
                  <a:pt x="341" y="244"/>
                  <a:pt x="342" y="242"/>
                  <a:pt x="339" y="240"/>
                </a:cubicBezTo>
                <a:cubicBezTo>
                  <a:pt x="336" y="239"/>
                  <a:pt x="334" y="244"/>
                  <a:pt x="330" y="244"/>
                </a:cubicBezTo>
                <a:cubicBezTo>
                  <a:pt x="327" y="244"/>
                  <a:pt x="322" y="245"/>
                  <a:pt x="322" y="245"/>
                </a:cubicBezTo>
                <a:cubicBezTo>
                  <a:pt x="320" y="246"/>
                  <a:pt x="320" y="246"/>
                  <a:pt x="320" y="246"/>
                </a:cubicBezTo>
                <a:cubicBezTo>
                  <a:pt x="322" y="248"/>
                  <a:pt x="322" y="248"/>
                  <a:pt x="322" y="248"/>
                </a:cubicBezTo>
                <a:cubicBezTo>
                  <a:pt x="318" y="248"/>
                  <a:pt x="318" y="248"/>
                  <a:pt x="318" y="248"/>
                </a:cubicBezTo>
                <a:cubicBezTo>
                  <a:pt x="315" y="252"/>
                  <a:pt x="315" y="252"/>
                  <a:pt x="315" y="252"/>
                </a:cubicBezTo>
                <a:cubicBezTo>
                  <a:pt x="321" y="253"/>
                  <a:pt x="321" y="253"/>
                  <a:pt x="321" y="253"/>
                </a:cubicBezTo>
                <a:cubicBezTo>
                  <a:pt x="315" y="256"/>
                  <a:pt x="315" y="256"/>
                  <a:pt x="315" y="256"/>
                </a:cubicBezTo>
                <a:cubicBezTo>
                  <a:pt x="315" y="256"/>
                  <a:pt x="318" y="260"/>
                  <a:pt x="322" y="258"/>
                </a:cubicBezTo>
                <a:cubicBezTo>
                  <a:pt x="327" y="256"/>
                  <a:pt x="331" y="249"/>
                  <a:pt x="331" y="249"/>
                </a:cubicBezTo>
                <a:cubicBezTo>
                  <a:pt x="342" y="256"/>
                  <a:pt x="342" y="256"/>
                  <a:pt x="342" y="256"/>
                </a:cubicBezTo>
                <a:cubicBezTo>
                  <a:pt x="334" y="253"/>
                  <a:pt x="334" y="253"/>
                  <a:pt x="334" y="253"/>
                </a:cubicBezTo>
                <a:cubicBezTo>
                  <a:pt x="331" y="254"/>
                  <a:pt x="331" y="254"/>
                  <a:pt x="331" y="254"/>
                </a:cubicBezTo>
                <a:cubicBezTo>
                  <a:pt x="337" y="257"/>
                  <a:pt x="337" y="257"/>
                  <a:pt x="337" y="257"/>
                </a:cubicBezTo>
                <a:cubicBezTo>
                  <a:pt x="329" y="256"/>
                  <a:pt x="329" y="256"/>
                  <a:pt x="329" y="256"/>
                </a:cubicBezTo>
                <a:cubicBezTo>
                  <a:pt x="326" y="262"/>
                  <a:pt x="326" y="262"/>
                  <a:pt x="326" y="262"/>
                </a:cubicBezTo>
                <a:cubicBezTo>
                  <a:pt x="330" y="263"/>
                  <a:pt x="330" y="263"/>
                  <a:pt x="330" y="263"/>
                </a:cubicBezTo>
                <a:cubicBezTo>
                  <a:pt x="328" y="267"/>
                  <a:pt x="328" y="267"/>
                  <a:pt x="328" y="267"/>
                </a:cubicBezTo>
                <a:cubicBezTo>
                  <a:pt x="329" y="269"/>
                  <a:pt x="335" y="267"/>
                  <a:pt x="335" y="267"/>
                </a:cubicBezTo>
                <a:cubicBezTo>
                  <a:pt x="339" y="265"/>
                  <a:pt x="339" y="265"/>
                  <a:pt x="339" y="265"/>
                </a:cubicBezTo>
                <a:cubicBezTo>
                  <a:pt x="336" y="274"/>
                  <a:pt x="336" y="274"/>
                  <a:pt x="336" y="274"/>
                </a:cubicBezTo>
                <a:cubicBezTo>
                  <a:pt x="340" y="277"/>
                  <a:pt x="340" y="277"/>
                  <a:pt x="340" y="277"/>
                </a:cubicBezTo>
                <a:cubicBezTo>
                  <a:pt x="337" y="278"/>
                  <a:pt x="337" y="278"/>
                  <a:pt x="337" y="278"/>
                </a:cubicBezTo>
                <a:cubicBezTo>
                  <a:pt x="340" y="281"/>
                  <a:pt x="340" y="281"/>
                  <a:pt x="340" y="281"/>
                </a:cubicBezTo>
                <a:cubicBezTo>
                  <a:pt x="340" y="281"/>
                  <a:pt x="339" y="281"/>
                  <a:pt x="337" y="280"/>
                </a:cubicBezTo>
                <a:cubicBezTo>
                  <a:pt x="335" y="280"/>
                  <a:pt x="333" y="271"/>
                  <a:pt x="331" y="270"/>
                </a:cubicBezTo>
                <a:cubicBezTo>
                  <a:pt x="329" y="270"/>
                  <a:pt x="327" y="271"/>
                  <a:pt x="327" y="271"/>
                </a:cubicBezTo>
                <a:cubicBezTo>
                  <a:pt x="327" y="271"/>
                  <a:pt x="325" y="267"/>
                  <a:pt x="322" y="266"/>
                </a:cubicBezTo>
                <a:cubicBezTo>
                  <a:pt x="319" y="266"/>
                  <a:pt x="313" y="273"/>
                  <a:pt x="313" y="273"/>
                </a:cubicBezTo>
                <a:cubicBezTo>
                  <a:pt x="321" y="274"/>
                  <a:pt x="321" y="274"/>
                  <a:pt x="321" y="274"/>
                </a:cubicBezTo>
                <a:cubicBezTo>
                  <a:pt x="321" y="274"/>
                  <a:pt x="318" y="276"/>
                  <a:pt x="314" y="276"/>
                </a:cubicBezTo>
                <a:cubicBezTo>
                  <a:pt x="312" y="276"/>
                  <a:pt x="313" y="279"/>
                  <a:pt x="312" y="281"/>
                </a:cubicBezTo>
                <a:cubicBezTo>
                  <a:pt x="310" y="283"/>
                  <a:pt x="306" y="285"/>
                  <a:pt x="306" y="285"/>
                </a:cubicBezTo>
                <a:cubicBezTo>
                  <a:pt x="317" y="285"/>
                  <a:pt x="317" y="285"/>
                  <a:pt x="317" y="285"/>
                </a:cubicBezTo>
                <a:cubicBezTo>
                  <a:pt x="322" y="285"/>
                  <a:pt x="327" y="282"/>
                  <a:pt x="327" y="282"/>
                </a:cubicBezTo>
                <a:cubicBezTo>
                  <a:pt x="325" y="286"/>
                  <a:pt x="325" y="286"/>
                  <a:pt x="325" y="286"/>
                </a:cubicBezTo>
                <a:cubicBezTo>
                  <a:pt x="335" y="285"/>
                  <a:pt x="335" y="285"/>
                  <a:pt x="335" y="285"/>
                </a:cubicBezTo>
                <a:cubicBezTo>
                  <a:pt x="334" y="295"/>
                  <a:pt x="334" y="295"/>
                  <a:pt x="334" y="295"/>
                </a:cubicBezTo>
                <a:cubicBezTo>
                  <a:pt x="331" y="290"/>
                  <a:pt x="331" y="290"/>
                  <a:pt x="331" y="290"/>
                </a:cubicBezTo>
                <a:cubicBezTo>
                  <a:pt x="323" y="287"/>
                  <a:pt x="323" y="287"/>
                  <a:pt x="323" y="287"/>
                </a:cubicBezTo>
                <a:cubicBezTo>
                  <a:pt x="318" y="294"/>
                  <a:pt x="318" y="294"/>
                  <a:pt x="318" y="294"/>
                </a:cubicBezTo>
                <a:cubicBezTo>
                  <a:pt x="321" y="287"/>
                  <a:pt x="321" y="287"/>
                  <a:pt x="321" y="287"/>
                </a:cubicBezTo>
                <a:cubicBezTo>
                  <a:pt x="308" y="288"/>
                  <a:pt x="308" y="288"/>
                  <a:pt x="308" y="288"/>
                </a:cubicBezTo>
                <a:cubicBezTo>
                  <a:pt x="303" y="302"/>
                  <a:pt x="303" y="302"/>
                  <a:pt x="303" y="302"/>
                </a:cubicBezTo>
                <a:cubicBezTo>
                  <a:pt x="297" y="301"/>
                  <a:pt x="297" y="301"/>
                  <a:pt x="297" y="301"/>
                </a:cubicBezTo>
                <a:cubicBezTo>
                  <a:pt x="296" y="304"/>
                  <a:pt x="296" y="304"/>
                  <a:pt x="296" y="304"/>
                </a:cubicBezTo>
                <a:cubicBezTo>
                  <a:pt x="296" y="304"/>
                  <a:pt x="295" y="303"/>
                  <a:pt x="290" y="305"/>
                </a:cubicBezTo>
                <a:cubicBezTo>
                  <a:pt x="284" y="308"/>
                  <a:pt x="284" y="311"/>
                  <a:pt x="284" y="311"/>
                </a:cubicBezTo>
                <a:cubicBezTo>
                  <a:pt x="293" y="316"/>
                  <a:pt x="293" y="316"/>
                  <a:pt x="293" y="316"/>
                </a:cubicBezTo>
                <a:cubicBezTo>
                  <a:pt x="286" y="316"/>
                  <a:pt x="286" y="316"/>
                  <a:pt x="286" y="316"/>
                </a:cubicBezTo>
                <a:cubicBezTo>
                  <a:pt x="281" y="317"/>
                  <a:pt x="281" y="317"/>
                  <a:pt x="281" y="317"/>
                </a:cubicBezTo>
                <a:cubicBezTo>
                  <a:pt x="288" y="324"/>
                  <a:pt x="288" y="324"/>
                  <a:pt x="288" y="324"/>
                </a:cubicBezTo>
                <a:cubicBezTo>
                  <a:pt x="279" y="321"/>
                  <a:pt x="279" y="321"/>
                  <a:pt x="279" y="321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82" y="327"/>
                  <a:pt x="282" y="327"/>
                  <a:pt x="282" y="327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5" y="328"/>
                  <a:pt x="275" y="328"/>
                  <a:pt x="275" y="328"/>
                </a:cubicBezTo>
                <a:cubicBezTo>
                  <a:pt x="278" y="330"/>
                  <a:pt x="278" y="330"/>
                  <a:pt x="278" y="330"/>
                </a:cubicBezTo>
                <a:cubicBezTo>
                  <a:pt x="275" y="331"/>
                  <a:pt x="275" y="331"/>
                  <a:pt x="275" y="331"/>
                </a:cubicBezTo>
                <a:cubicBezTo>
                  <a:pt x="277" y="333"/>
                  <a:pt x="277" y="333"/>
                  <a:pt x="277" y="333"/>
                </a:cubicBezTo>
                <a:cubicBezTo>
                  <a:pt x="281" y="332"/>
                  <a:pt x="281" y="332"/>
                  <a:pt x="281" y="332"/>
                </a:cubicBezTo>
                <a:cubicBezTo>
                  <a:pt x="287" y="335"/>
                  <a:pt x="287" y="335"/>
                  <a:pt x="287" y="335"/>
                </a:cubicBezTo>
                <a:cubicBezTo>
                  <a:pt x="287" y="335"/>
                  <a:pt x="282" y="334"/>
                  <a:pt x="279" y="335"/>
                </a:cubicBezTo>
                <a:cubicBezTo>
                  <a:pt x="276" y="336"/>
                  <a:pt x="278" y="339"/>
                  <a:pt x="278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75" y="335"/>
                  <a:pt x="275" y="335"/>
                  <a:pt x="275" y="335"/>
                </a:cubicBezTo>
                <a:cubicBezTo>
                  <a:pt x="271" y="334"/>
                  <a:pt x="271" y="334"/>
                  <a:pt x="271" y="334"/>
                </a:cubicBezTo>
                <a:cubicBezTo>
                  <a:pt x="270" y="336"/>
                  <a:pt x="270" y="336"/>
                  <a:pt x="270" y="336"/>
                </a:cubicBezTo>
                <a:cubicBezTo>
                  <a:pt x="273" y="340"/>
                  <a:pt x="273" y="340"/>
                  <a:pt x="273" y="340"/>
                </a:cubicBezTo>
                <a:cubicBezTo>
                  <a:pt x="273" y="340"/>
                  <a:pt x="270" y="346"/>
                  <a:pt x="272" y="348"/>
                </a:cubicBezTo>
                <a:cubicBezTo>
                  <a:pt x="275" y="350"/>
                  <a:pt x="284" y="347"/>
                  <a:pt x="284" y="348"/>
                </a:cubicBezTo>
                <a:cubicBezTo>
                  <a:pt x="284" y="349"/>
                  <a:pt x="275" y="350"/>
                  <a:pt x="275" y="350"/>
                </a:cubicBezTo>
                <a:cubicBezTo>
                  <a:pt x="271" y="356"/>
                  <a:pt x="271" y="356"/>
                  <a:pt x="271" y="356"/>
                </a:cubicBezTo>
                <a:cubicBezTo>
                  <a:pt x="273" y="356"/>
                  <a:pt x="273" y="356"/>
                  <a:pt x="273" y="356"/>
                </a:cubicBezTo>
                <a:cubicBezTo>
                  <a:pt x="276" y="353"/>
                  <a:pt x="276" y="353"/>
                  <a:pt x="276" y="353"/>
                </a:cubicBezTo>
                <a:cubicBezTo>
                  <a:pt x="285" y="351"/>
                  <a:pt x="285" y="351"/>
                  <a:pt x="285" y="351"/>
                </a:cubicBezTo>
                <a:cubicBezTo>
                  <a:pt x="287" y="351"/>
                  <a:pt x="287" y="351"/>
                  <a:pt x="287" y="351"/>
                </a:cubicBezTo>
                <a:cubicBezTo>
                  <a:pt x="300" y="347"/>
                  <a:pt x="300" y="347"/>
                  <a:pt x="300" y="347"/>
                </a:cubicBezTo>
                <a:cubicBezTo>
                  <a:pt x="292" y="353"/>
                  <a:pt x="292" y="353"/>
                  <a:pt x="292" y="353"/>
                </a:cubicBezTo>
                <a:cubicBezTo>
                  <a:pt x="290" y="353"/>
                  <a:pt x="290" y="353"/>
                  <a:pt x="290" y="353"/>
                </a:cubicBezTo>
                <a:cubicBezTo>
                  <a:pt x="288" y="355"/>
                  <a:pt x="288" y="355"/>
                  <a:pt x="288" y="355"/>
                </a:cubicBezTo>
                <a:cubicBezTo>
                  <a:pt x="292" y="358"/>
                  <a:pt x="292" y="358"/>
                  <a:pt x="292" y="358"/>
                </a:cubicBezTo>
                <a:cubicBezTo>
                  <a:pt x="285" y="360"/>
                  <a:pt x="285" y="360"/>
                  <a:pt x="285" y="360"/>
                </a:cubicBezTo>
                <a:cubicBezTo>
                  <a:pt x="285" y="360"/>
                  <a:pt x="286" y="355"/>
                  <a:pt x="285" y="353"/>
                </a:cubicBezTo>
                <a:cubicBezTo>
                  <a:pt x="282" y="351"/>
                  <a:pt x="277" y="356"/>
                  <a:pt x="275" y="357"/>
                </a:cubicBezTo>
                <a:cubicBezTo>
                  <a:pt x="273" y="359"/>
                  <a:pt x="263" y="360"/>
                  <a:pt x="262" y="363"/>
                </a:cubicBezTo>
                <a:cubicBezTo>
                  <a:pt x="260" y="366"/>
                  <a:pt x="269" y="364"/>
                  <a:pt x="269" y="364"/>
                </a:cubicBezTo>
                <a:cubicBezTo>
                  <a:pt x="268" y="371"/>
                  <a:pt x="268" y="371"/>
                  <a:pt x="268" y="371"/>
                </a:cubicBezTo>
                <a:cubicBezTo>
                  <a:pt x="274" y="375"/>
                  <a:pt x="274" y="375"/>
                  <a:pt x="274" y="375"/>
                </a:cubicBezTo>
                <a:cubicBezTo>
                  <a:pt x="274" y="375"/>
                  <a:pt x="262" y="372"/>
                  <a:pt x="261" y="375"/>
                </a:cubicBezTo>
                <a:cubicBezTo>
                  <a:pt x="259" y="378"/>
                  <a:pt x="261" y="381"/>
                  <a:pt x="261" y="381"/>
                </a:cubicBezTo>
                <a:cubicBezTo>
                  <a:pt x="259" y="381"/>
                  <a:pt x="259" y="381"/>
                  <a:pt x="259" y="381"/>
                </a:cubicBezTo>
                <a:cubicBezTo>
                  <a:pt x="257" y="383"/>
                  <a:pt x="257" y="383"/>
                  <a:pt x="257" y="383"/>
                </a:cubicBezTo>
                <a:cubicBezTo>
                  <a:pt x="259" y="387"/>
                  <a:pt x="259" y="387"/>
                  <a:pt x="259" y="387"/>
                </a:cubicBezTo>
                <a:cubicBezTo>
                  <a:pt x="259" y="387"/>
                  <a:pt x="256" y="386"/>
                  <a:pt x="253" y="389"/>
                </a:cubicBezTo>
                <a:cubicBezTo>
                  <a:pt x="249" y="391"/>
                  <a:pt x="254" y="398"/>
                  <a:pt x="254" y="398"/>
                </a:cubicBezTo>
                <a:cubicBezTo>
                  <a:pt x="258" y="399"/>
                  <a:pt x="258" y="399"/>
                  <a:pt x="258" y="399"/>
                </a:cubicBezTo>
                <a:cubicBezTo>
                  <a:pt x="259" y="405"/>
                  <a:pt x="259" y="405"/>
                  <a:pt x="259" y="405"/>
                </a:cubicBezTo>
                <a:cubicBezTo>
                  <a:pt x="256" y="406"/>
                  <a:pt x="256" y="406"/>
                  <a:pt x="256" y="406"/>
                </a:cubicBezTo>
                <a:cubicBezTo>
                  <a:pt x="249" y="396"/>
                  <a:pt x="249" y="396"/>
                  <a:pt x="249" y="396"/>
                </a:cubicBezTo>
                <a:cubicBezTo>
                  <a:pt x="247" y="404"/>
                  <a:pt x="247" y="404"/>
                  <a:pt x="247" y="404"/>
                </a:cubicBezTo>
                <a:cubicBezTo>
                  <a:pt x="252" y="404"/>
                  <a:pt x="252" y="404"/>
                  <a:pt x="252" y="404"/>
                </a:cubicBezTo>
                <a:cubicBezTo>
                  <a:pt x="252" y="404"/>
                  <a:pt x="248" y="406"/>
                  <a:pt x="246" y="409"/>
                </a:cubicBezTo>
                <a:cubicBezTo>
                  <a:pt x="244" y="411"/>
                  <a:pt x="246" y="416"/>
                  <a:pt x="246" y="416"/>
                </a:cubicBezTo>
                <a:cubicBezTo>
                  <a:pt x="241" y="418"/>
                  <a:pt x="241" y="418"/>
                  <a:pt x="241" y="418"/>
                </a:cubicBezTo>
                <a:cubicBezTo>
                  <a:pt x="243" y="420"/>
                  <a:pt x="243" y="420"/>
                  <a:pt x="243" y="420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48" y="413"/>
                  <a:pt x="248" y="413"/>
                  <a:pt x="248" y="413"/>
                </a:cubicBezTo>
                <a:cubicBezTo>
                  <a:pt x="253" y="411"/>
                  <a:pt x="253" y="411"/>
                  <a:pt x="253" y="411"/>
                </a:cubicBezTo>
                <a:cubicBezTo>
                  <a:pt x="249" y="415"/>
                  <a:pt x="249" y="415"/>
                  <a:pt x="249" y="415"/>
                </a:cubicBezTo>
                <a:cubicBezTo>
                  <a:pt x="254" y="419"/>
                  <a:pt x="254" y="419"/>
                  <a:pt x="254" y="419"/>
                </a:cubicBezTo>
                <a:cubicBezTo>
                  <a:pt x="253" y="423"/>
                  <a:pt x="253" y="423"/>
                  <a:pt x="253" y="423"/>
                </a:cubicBezTo>
                <a:cubicBezTo>
                  <a:pt x="256" y="425"/>
                  <a:pt x="256" y="425"/>
                  <a:pt x="256" y="425"/>
                </a:cubicBezTo>
                <a:cubicBezTo>
                  <a:pt x="268" y="412"/>
                  <a:pt x="268" y="412"/>
                  <a:pt x="268" y="412"/>
                </a:cubicBezTo>
                <a:cubicBezTo>
                  <a:pt x="271" y="414"/>
                  <a:pt x="271" y="414"/>
                  <a:pt x="271" y="414"/>
                </a:cubicBezTo>
                <a:cubicBezTo>
                  <a:pt x="256" y="427"/>
                  <a:pt x="256" y="427"/>
                  <a:pt x="256" y="427"/>
                </a:cubicBezTo>
                <a:cubicBezTo>
                  <a:pt x="252" y="428"/>
                  <a:pt x="252" y="428"/>
                  <a:pt x="252" y="428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44" y="422"/>
                  <a:pt x="244" y="422"/>
                  <a:pt x="244" y="422"/>
                </a:cubicBezTo>
                <a:cubicBezTo>
                  <a:pt x="243" y="424"/>
                  <a:pt x="243" y="424"/>
                  <a:pt x="243" y="424"/>
                </a:cubicBezTo>
                <a:cubicBezTo>
                  <a:pt x="243" y="424"/>
                  <a:pt x="239" y="424"/>
                  <a:pt x="239" y="426"/>
                </a:cubicBezTo>
                <a:cubicBezTo>
                  <a:pt x="239" y="427"/>
                  <a:pt x="235" y="435"/>
                  <a:pt x="231" y="435"/>
                </a:cubicBezTo>
                <a:cubicBezTo>
                  <a:pt x="228" y="436"/>
                  <a:pt x="222" y="440"/>
                  <a:pt x="222" y="440"/>
                </a:cubicBezTo>
                <a:cubicBezTo>
                  <a:pt x="224" y="442"/>
                  <a:pt x="224" y="442"/>
                  <a:pt x="224" y="442"/>
                </a:cubicBezTo>
                <a:cubicBezTo>
                  <a:pt x="224" y="442"/>
                  <a:pt x="216" y="446"/>
                  <a:pt x="221" y="450"/>
                </a:cubicBezTo>
                <a:cubicBezTo>
                  <a:pt x="224" y="452"/>
                  <a:pt x="231" y="441"/>
                  <a:pt x="231" y="441"/>
                </a:cubicBezTo>
                <a:cubicBezTo>
                  <a:pt x="242" y="436"/>
                  <a:pt x="242" y="436"/>
                  <a:pt x="242" y="436"/>
                </a:cubicBezTo>
                <a:cubicBezTo>
                  <a:pt x="233" y="443"/>
                  <a:pt x="233" y="443"/>
                  <a:pt x="233" y="443"/>
                </a:cubicBezTo>
                <a:cubicBezTo>
                  <a:pt x="238" y="446"/>
                  <a:pt x="238" y="446"/>
                  <a:pt x="238" y="446"/>
                </a:cubicBezTo>
                <a:cubicBezTo>
                  <a:pt x="238" y="446"/>
                  <a:pt x="232" y="447"/>
                  <a:pt x="228" y="450"/>
                </a:cubicBezTo>
                <a:cubicBezTo>
                  <a:pt x="223" y="452"/>
                  <a:pt x="226" y="457"/>
                  <a:pt x="226" y="457"/>
                </a:cubicBezTo>
                <a:cubicBezTo>
                  <a:pt x="223" y="458"/>
                  <a:pt x="223" y="458"/>
                  <a:pt x="223" y="458"/>
                </a:cubicBezTo>
                <a:cubicBezTo>
                  <a:pt x="219" y="455"/>
                  <a:pt x="219" y="455"/>
                  <a:pt x="219" y="455"/>
                </a:cubicBezTo>
                <a:cubicBezTo>
                  <a:pt x="215" y="457"/>
                  <a:pt x="215" y="457"/>
                  <a:pt x="215" y="457"/>
                </a:cubicBezTo>
                <a:cubicBezTo>
                  <a:pt x="215" y="457"/>
                  <a:pt x="219" y="463"/>
                  <a:pt x="221" y="465"/>
                </a:cubicBezTo>
                <a:cubicBezTo>
                  <a:pt x="222" y="467"/>
                  <a:pt x="231" y="459"/>
                  <a:pt x="231" y="459"/>
                </a:cubicBezTo>
                <a:cubicBezTo>
                  <a:pt x="226" y="468"/>
                  <a:pt x="226" y="468"/>
                  <a:pt x="226" y="468"/>
                </a:cubicBezTo>
                <a:cubicBezTo>
                  <a:pt x="221" y="471"/>
                  <a:pt x="221" y="471"/>
                  <a:pt x="221" y="471"/>
                </a:cubicBezTo>
                <a:cubicBezTo>
                  <a:pt x="213" y="459"/>
                  <a:pt x="213" y="459"/>
                  <a:pt x="213" y="459"/>
                </a:cubicBezTo>
                <a:cubicBezTo>
                  <a:pt x="204" y="467"/>
                  <a:pt x="204" y="467"/>
                  <a:pt x="204" y="467"/>
                </a:cubicBezTo>
                <a:cubicBezTo>
                  <a:pt x="207" y="470"/>
                  <a:pt x="207" y="470"/>
                  <a:pt x="207" y="470"/>
                </a:cubicBezTo>
                <a:cubicBezTo>
                  <a:pt x="200" y="468"/>
                  <a:pt x="200" y="468"/>
                  <a:pt x="200" y="468"/>
                </a:cubicBezTo>
                <a:cubicBezTo>
                  <a:pt x="198" y="471"/>
                  <a:pt x="198" y="471"/>
                  <a:pt x="198" y="471"/>
                </a:cubicBezTo>
                <a:cubicBezTo>
                  <a:pt x="203" y="474"/>
                  <a:pt x="203" y="474"/>
                  <a:pt x="203" y="474"/>
                </a:cubicBezTo>
                <a:cubicBezTo>
                  <a:pt x="198" y="475"/>
                  <a:pt x="198" y="475"/>
                  <a:pt x="198" y="475"/>
                </a:cubicBezTo>
                <a:cubicBezTo>
                  <a:pt x="198" y="475"/>
                  <a:pt x="189" y="485"/>
                  <a:pt x="188" y="486"/>
                </a:cubicBezTo>
                <a:cubicBezTo>
                  <a:pt x="188" y="487"/>
                  <a:pt x="191" y="490"/>
                  <a:pt x="191" y="490"/>
                </a:cubicBezTo>
                <a:cubicBezTo>
                  <a:pt x="184" y="489"/>
                  <a:pt x="184" y="489"/>
                  <a:pt x="184" y="489"/>
                </a:cubicBezTo>
                <a:cubicBezTo>
                  <a:pt x="182" y="498"/>
                  <a:pt x="182" y="498"/>
                  <a:pt x="182" y="498"/>
                </a:cubicBezTo>
                <a:cubicBezTo>
                  <a:pt x="182" y="498"/>
                  <a:pt x="188" y="498"/>
                  <a:pt x="188" y="500"/>
                </a:cubicBezTo>
                <a:cubicBezTo>
                  <a:pt x="188" y="502"/>
                  <a:pt x="179" y="504"/>
                  <a:pt x="174" y="505"/>
                </a:cubicBezTo>
                <a:cubicBezTo>
                  <a:pt x="169" y="507"/>
                  <a:pt x="169" y="517"/>
                  <a:pt x="169" y="517"/>
                </a:cubicBezTo>
                <a:cubicBezTo>
                  <a:pt x="169" y="517"/>
                  <a:pt x="184" y="509"/>
                  <a:pt x="183" y="514"/>
                </a:cubicBezTo>
                <a:cubicBezTo>
                  <a:pt x="183" y="518"/>
                  <a:pt x="176" y="517"/>
                  <a:pt x="176" y="517"/>
                </a:cubicBezTo>
                <a:cubicBezTo>
                  <a:pt x="177" y="520"/>
                  <a:pt x="177" y="520"/>
                  <a:pt x="177" y="520"/>
                </a:cubicBezTo>
                <a:cubicBezTo>
                  <a:pt x="182" y="522"/>
                  <a:pt x="182" y="522"/>
                  <a:pt x="182" y="522"/>
                </a:cubicBezTo>
                <a:cubicBezTo>
                  <a:pt x="179" y="525"/>
                  <a:pt x="179" y="525"/>
                  <a:pt x="179" y="525"/>
                </a:cubicBezTo>
                <a:cubicBezTo>
                  <a:pt x="181" y="529"/>
                  <a:pt x="181" y="529"/>
                  <a:pt x="181" y="529"/>
                </a:cubicBezTo>
                <a:cubicBezTo>
                  <a:pt x="198" y="520"/>
                  <a:pt x="198" y="520"/>
                  <a:pt x="198" y="520"/>
                </a:cubicBezTo>
                <a:cubicBezTo>
                  <a:pt x="198" y="520"/>
                  <a:pt x="202" y="517"/>
                  <a:pt x="203" y="516"/>
                </a:cubicBezTo>
                <a:cubicBezTo>
                  <a:pt x="205" y="515"/>
                  <a:pt x="206" y="513"/>
                  <a:pt x="209" y="512"/>
                </a:cubicBezTo>
                <a:cubicBezTo>
                  <a:pt x="211" y="512"/>
                  <a:pt x="213" y="508"/>
                  <a:pt x="213" y="505"/>
                </a:cubicBezTo>
                <a:cubicBezTo>
                  <a:pt x="213" y="502"/>
                  <a:pt x="202" y="507"/>
                  <a:pt x="202" y="507"/>
                </a:cubicBezTo>
                <a:cubicBezTo>
                  <a:pt x="202" y="507"/>
                  <a:pt x="209" y="502"/>
                  <a:pt x="212" y="500"/>
                </a:cubicBezTo>
                <a:cubicBezTo>
                  <a:pt x="214" y="499"/>
                  <a:pt x="215" y="494"/>
                  <a:pt x="221" y="494"/>
                </a:cubicBezTo>
                <a:cubicBezTo>
                  <a:pt x="225" y="494"/>
                  <a:pt x="226" y="498"/>
                  <a:pt x="226" y="498"/>
                </a:cubicBezTo>
                <a:cubicBezTo>
                  <a:pt x="215" y="503"/>
                  <a:pt x="215" y="503"/>
                  <a:pt x="215" y="503"/>
                </a:cubicBezTo>
                <a:cubicBezTo>
                  <a:pt x="214" y="506"/>
                  <a:pt x="214" y="506"/>
                  <a:pt x="214" y="506"/>
                </a:cubicBezTo>
                <a:cubicBezTo>
                  <a:pt x="214" y="506"/>
                  <a:pt x="223" y="506"/>
                  <a:pt x="224" y="509"/>
                </a:cubicBezTo>
                <a:cubicBezTo>
                  <a:pt x="224" y="513"/>
                  <a:pt x="214" y="515"/>
                  <a:pt x="211" y="516"/>
                </a:cubicBezTo>
                <a:cubicBezTo>
                  <a:pt x="208" y="516"/>
                  <a:pt x="203" y="521"/>
                  <a:pt x="202" y="524"/>
                </a:cubicBezTo>
                <a:cubicBezTo>
                  <a:pt x="202" y="528"/>
                  <a:pt x="206" y="522"/>
                  <a:pt x="208" y="523"/>
                </a:cubicBezTo>
                <a:cubicBezTo>
                  <a:pt x="209" y="525"/>
                  <a:pt x="206" y="526"/>
                  <a:pt x="205" y="528"/>
                </a:cubicBezTo>
                <a:cubicBezTo>
                  <a:pt x="203" y="530"/>
                  <a:pt x="208" y="531"/>
                  <a:pt x="208" y="531"/>
                </a:cubicBezTo>
                <a:cubicBezTo>
                  <a:pt x="205" y="533"/>
                  <a:pt x="205" y="533"/>
                  <a:pt x="205" y="533"/>
                </a:cubicBezTo>
                <a:cubicBezTo>
                  <a:pt x="205" y="533"/>
                  <a:pt x="194" y="530"/>
                  <a:pt x="188" y="532"/>
                </a:cubicBezTo>
                <a:cubicBezTo>
                  <a:pt x="181" y="534"/>
                  <a:pt x="187" y="539"/>
                  <a:pt x="187" y="539"/>
                </a:cubicBezTo>
                <a:cubicBezTo>
                  <a:pt x="180" y="538"/>
                  <a:pt x="180" y="538"/>
                  <a:pt x="180" y="538"/>
                </a:cubicBezTo>
                <a:cubicBezTo>
                  <a:pt x="175" y="540"/>
                  <a:pt x="175" y="540"/>
                  <a:pt x="175" y="540"/>
                </a:cubicBezTo>
                <a:cubicBezTo>
                  <a:pt x="180" y="532"/>
                  <a:pt x="180" y="532"/>
                  <a:pt x="180" y="532"/>
                </a:cubicBezTo>
                <a:cubicBezTo>
                  <a:pt x="175" y="518"/>
                  <a:pt x="175" y="518"/>
                  <a:pt x="175" y="518"/>
                </a:cubicBezTo>
                <a:cubicBezTo>
                  <a:pt x="167" y="521"/>
                  <a:pt x="167" y="521"/>
                  <a:pt x="167" y="521"/>
                </a:cubicBezTo>
                <a:cubicBezTo>
                  <a:pt x="166" y="523"/>
                  <a:pt x="166" y="523"/>
                  <a:pt x="166" y="523"/>
                </a:cubicBezTo>
                <a:cubicBezTo>
                  <a:pt x="158" y="526"/>
                  <a:pt x="158" y="526"/>
                  <a:pt x="158" y="526"/>
                </a:cubicBezTo>
                <a:cubicBezTo>
                  <a:pt x="157" y="530"/>
                  <a:pt x="157" y="530"/>
                  <a:pt x="157" y="530"/>
                </a:cubicBezTo>
                <a:cubicBezTo>
                  <a:pt x="164" y="531"/>
                  <a:pt x="164" y="531"/>
                  <a:pt x="164" y="531"/>
                </a:cubicBezTo>
                <a:cubicBezTo>
                  <a:pt x="157" y="532"/>
                  <a:pt x="157" y="532"/>
                  <a:pt x="157" y="532"/>
                </a:cubicBezTo>
                <a:cubicBezTo>
                  <a:pt x="156" y="536"/>
                  <a:pt x="156" y="536"/>
                  <a:pt x="156" y="536"/>
                </a:cubicBezTo>
                <a:cubicBezTo>
                  <a:pt x="162" y="537"/>
                  <a:pt x="162" y="537"/>
                  <a:pt x="162" y="537"/>
                </a:cubicBezTo>
                <a:cubicBezTo>
                  <a:pt x="150" y="539"/>
                  <a:pt x="150" y="539"/>
                  <a:pt x="150" y="539"/>
                </a:cubicBezTo>
                <a:cubicBezTo>
                  <a:pt x="155" y="532"/>
                  <a:pt x="155" y="532"/>
                  <a:pt x="155" y="532"/>
                </a:cubicBezTo>
                <a:cubicBezTo>
                  <a:pt x="153" y="530"/>
                  <a:pt x="153" y="530"/>
                  <a:pt x="153" y="530"/>
                </a:cubicBezTo>
                <a:cubicBezTo>
                  <a:pt x="147" y="534"/>
                  <a:pt x="147" y="534"/>
                  <a:pt x="147" y="534"/>
                </a:cubicBezTo>
                <a:cubicBezTo>
                  <a:pt x="145" y="532"/>
                  <a:pt x="145" y="532"/>
                  <a:pt x="145" y="532"/>
                </a:cubicBezTo>
                <a:cubicBezTo>
                  <a:pt x="141" y="534"/>
                  <a:pt x="141" y="534"/>
                  <a:pt x="141" y="534"/>
                </a:cubicBezTo>
                <a:cubicBezTo>
                  <a:pt x="145" y="538"/>
                  <a:pt x="145" y="538"/>
                  <a:pt x="145" y="538"/>
                </a:cubicBezTo>
                <a:cubicBezTo>
                  <a:pt x="138" y="538"/>
                  <a:pt x="138" y="538"/>
                  <a:pt x="138" y="538"/>
                </a:cubicBezTo>
                <a:cubicBezTo>
                  <a:pt x="134" y="541"/>
                  <a:pt x="134" y="541"/>
                  <a:pt x="134" y="541"/>
                </a:cubicBezTo>
                <a:cubicBezTo>
                  <a:pt x="139" y="547"/>
                  <a:pt x="139" y="547"/>
                  <a:pt x="139" y="547"/>
                </a:cubicBezTo>
                <a:cubicBezTo>
                  <a:pt x="143" y="548"/>
                  <a:pt x="143" y="548"/>
                  <a:pt x="143" y="548"/>
                </a:cubicBezTo>
                <a:cubicBezTo>
                  <a:pt x="138" y="549"/>
                  <a:pt x="138" y="549"/>
                  <a:pt x="138" y="549"/>
                </a:cubicBezTo>
                <a:cubicBezTo>
                  <a:pt x="135" y="552"/>
                  <a:pt x="135" y="552"/>
                  <a:pt x="135" y="552"/>
                </a:cubicBezTo>
                <a:cubicBezTo>
                  <a:pt x="126" y="551"/>
                  <a:pt x="126" y="551"/>
                  <a:pt x="126" y="551"/>
                </a:cubicBezTo>
                <a:cubicBezTo>
                  <a:pt x="126" y="555"/>
                  <a:pt x="126" y="555"/>
                  <a:pt x="126" y="555"/>
                </a:cubicBezTo>
                <a:cubicBezTo>
                  <a:pt x="132" y="563"/>
                  <a:pt x="132" y="563"/>
                  <a:pt x="132" y="563"/>
                </a:cubicBezTo>
                <a:cubicBezTo>
                  <a:pt x="138" y="561"/>
                  <a:pt x="138" y="561"/>
                  <a:pt x="138" y="561"/>
                </a:cubicBezTo>
                <a:cubicBezTo>
                  <a:pt x="139" y="562"/>
                  <a:pt x="139" y="562"/>
                  <a:pt x="139" y="562"/>
                </a:cubicBezTo>
                <a:cubicBezTo>
                  <a:pt x="132" y="566"/>
                  <a:pt x="132" y="566"/>
                  <a:pt x="132" y="566"/>
                </a:cubicBezTo>
                <a:cubicBezTo>
                  <a:pt x="137" y="568"/>
                  <a:pt x="137" y="568"/>
                  <a:pt x="137" y="568"/>
                </a:cubicBezTo>
                <a:cubicBezTo>
                  <a:pt x="135" y="569"/>
                  <a:pt x="135" y="569"/>
                  <a:pt x="135" y="569"/>
                </a:cubicBezTo>
                <a:cubicBezTo>
                  <a:pt x="130" y="567"/>
                  <a:pt x="130" y="567"/>
                  <a:pt x="130" y="567"/>
                </a:cubicBezTo>
                <a:cubicBezTo>
                  <a:pt x="129" y="561"/>
                  <a:pt x="129" y="561"/>
                  <a:pt x="129" y="561"/>
                </a:cubicBezTo>
                <a:cubicBezTo>
                  <a:pt x="123" y="552"/>
                  <a:pt x="123" y="552"/>
                  <a:pt x="123" y="552"/>
                </a:cubicBezTo>
                <a:cubicBezTo>
                  <a:pt x="114" y="557"/>
                  <a:pt x="114" y="557"/>
                  <a:pt x="114" y="557"/>
                </a:cubicBezTo>
                <a:cubicBezTo>
                  <a:pt x="116" y="558"/>
                  <a:pt x="116" y="558"/>
                  <a:pt x="116" y="558"/>
                </a:cubicBezTo>
                <a:cubicBezTo>
                  <a:pt x="118" y="558"/>
                  <a:pt x="118" y="558"/>
                  <a:pt x="118" y="558"/>
                </a:cubicBezTo>
                <a:cubicBezTo>
                  <a:pt x="123" y="563"/>
                  <a:pt x="123" y="563"/>
                  <a:pt x="123" y="563"/>
                </a:cubicBezTo>
                <a:cubicBezTo>
                  <a:pt x="123" y="570"/>
                  <a:pt x="123" y="570"/>
                  <a:pt x="123" y="570"/>
                </a:cubicBezTo>
                <a:cubicBezTo>
                  <a:pt x="132" y="577"/>
                  <a:pt x="132" y="577"/>
                  <a:pt x="132" y="577"/>
                </a:cubicBezTo>
                <a:cubicBezTo>
                  <a:pt x="133" y="579"/>
                  <a:pt x="133" y="579"/>
                  <a:pt x="133" y="579"/>
                </a:cubicBezTo>
                <a:cubicBezTo>
                  <a:pt x="122" y="571"/>
                  <a:pt x="122" y="571"/>
                  <a:pt x="122" y="571"/>
                </a:cubicBezTo>
                <a:cubicBezTo>
                  <a:pt x="122" y="562"/>
                  <a:pt x="122" y="562"/>
                  <a:pt x="122" y="562"/>
                </a:cubicBezTo>
                <a:cubicBezTo>
                  <a:pt x="113" y="562"/>
                  <a:pt x="113" y="562"/>
                  <a:pt x="113" y="562"/>
                </a:cubicBezTo>
                <a:cubicBezTo>
                  <a:pt x="111" y="565"/>
                  <a:pt x="111" y="565"/>
                  <a:pt x="111" y="565"/>
                </a:cubicBezTo>
                <a:cubicBezTo>
                  <a:pt x="112" y="560"/>
                  <a:pt x="112" y="560"/>
                  <a:pt x="112" y="560"/>
                </a:cubicBezTo>
                <a:cubicBezTo>
                  <a:pt x="108" y="560"/>
                  <a:pt x="108" y="560"/>
                  <a:pt x="108" y="560"/>
                </a:cubicBezTo>
                <a:cubicBezTo>
                  <a:pt x="107" y="563"/>
                  <a:pt x="107" y="563"/>
                  <a:pt x="107" y="563"/>
                </a:cubicBezTo>
                <a:cubicBezTo>
                  <a:pt x="101" y="564"/>
                  <a:pt x="101" y="564"/>
                  <a:pt x="101" y="564"/>
                </a:cubicBezTo>
                <a:cubicBezTo>
                  <a:pt x="96" y="557"/>
                  <a:pt x="96" y="557"/>
                  <a:pt x="96" y="557"/>
                </a:cubicBezTo>
                <a:cubicBezTo>
                  <a:pt x="96" y="557"/>
                  <a:pt x="92" y="557"/>
                  <a:pt x="85" y="562"/>
                </a:cubicBezTo>
                <a:cubicBezTo>
                  <a:pt x="80" y="567"/>
                  <a:pt x="93" y="567"/>
                  <a:pt x="94" y="569"/>
                </a:cubicBezTo>
                <a:cubicBezTo>
                  <a:pt x="94" y="571"/>
                  <a:pt x="91" y="570"/>
                  <a:pt x="88" y="570"/>
                </a:cubicBezTo>
                <a:cubicBezTo>
                  <a:pt x="83" y="571"/>
                  <a:pt x="87" y="577"/>
                  <a:pt x="87" y="577"/>
                </a:cubicBezTo>
                <a:cubicBezTo>
                  <a:pt x="87" y="577"/>
                  <a:pt x="104" y="571"/>
                  <a:pt x="105" y="573"/>
                </a:cubicBezTo>
                <a:cubicBezTo>
                  <a:pt x="106" y="575"/>
                  <a:pt x="99" y="575"/>
                  <a:pt x="99" y="575"/>
                </a:cubicBezTo>
                <a:cubicBezTo>
                  <a:pt x="99" y="578"/>
                  <a:pt x="99" y="578"/>
                  <a:pt x="99" y="578"/>
                </a:cubicBezTo>
                <a:cubicBezTo>
                  <a:pt x="99" y="578"/>
                  <a:pt x="108" y="575"/>
                  <a:pt x="113" y="573"/>
                </a:cubicBezTo>
                <a:cubicBezTo>
                  <a:pt x="118" y="573"/>
                  <a:pt x="122" y="579"/>
                  <a:pt x="122" y="579"/>
                </a:cubicBezTo>
                <a:cubicBezTo>
                  <a:pt x="122" y="579"/>
                  <a:pt x="117" y="576"/>
                  <a:pt x="114" y="575"/>
                </a:cubicBezTo>
                <a:cubicBezTo>
                  <a:pt x="112" y="575"/>
                  <a:pt x="104" y="578"/>
                  <a:pt x="104" y="578"/>
                </a:cubicBezTo>
                <a:cubicBezTo>
                  <a:pt x="104" y="583"/>
                  <a:pt x="104" y="583"/>
                  <a:pt x="104" y="583"/>
                </a:cubicBezTo>
                <a:cubicBezTo>
                  <a:pt x="102" y="581"/>
                  <a:pt x="102" y="581"/>
                  <a:pt x="102" y="581"/>
                </a:cubicBezTo>
                <a:cubicBezTo>
                  <a:pt x="100" y="582"/>
                  <a:pt x="100" y="582"/>
                  <a:pt x="100" y="582"/>
                </a:cubicBezTo>
                <a:cubicBezTo>
                  <a:pt x="102" y="586"/>
                  <a:pt x="102" y="586"/>
                  <a:pt x="102" y="586"/>
                </a:cubicBezTo>
                <a:cubicBezTo>
                  <a:pt x="108" y="586"/>
                  <a:pt x="108" y="586"/>
                  <a:pt x="108" y="586"/>
                </a:cubicBezTo>
                <a:cubicBezTo>
                  <a:pt x="104" y="591"/>
                  <a:pt x="104" y="591"/>
                  <a:pt x="104" y="591"/>
                </a:cubicBezTo>
                <a:cubicBezTo>
                  <a:pt x="96" y="584"/>
                  <a:pt x="96" y="584"/>
                  <a:pt x="96" y="584"/>
                </a:cubicBezTo>
                <a:cubicBezTo>
                  <a:pt x="92" y="582"/>
                  <a:pt x="92" y="582"/>
                  <a:pt x="92" y="582"/>
                </a:cubicBezTo>
                <a:cubicBezTo>
                  <a:pt x="92" y="585"/>
                  <a:pt x="92" y="585"/>
                  <a:pt x="92" y="585"/>
                </a:cubicBezTo>
                <a:cubicBezTo>
                  <a:pt x="92" y="585"/>
                  <a:pt x="90" y="581"/>
                  <a:pt x="87" y="580"/>
                </a:cubicBezTo>
                <a:cubicBezTo>
                  <a:pt x="83" y="579"/>
                  <a:pt x="83" y="583"/>
                  <a:pt x="83" y="583"/>
                </a:cubicBezTo>
                <a:cubicBezTo>
                  <a:pt x="83" y="583"/>
                  <a:pt x="81" y="581"/>
                  <a:pt x="80" y="580"/>
                </a:cubicBezTo>
                <a:cubicBezTo>
                  <a:pt x="78" y="580"/>
                  <a:pt x="74" y="583"/>
                  <a:pt x="74" y="583"/>
                </a:cubicBezTo>
                <a:cubicBezTo>
                  <a:pt x="74" y="583"/>
                  <a:pt x="72" y="582"/>
                  <a:pt x="69" y="581"/>
                </a:cubicBezTo>
                <a:cubicBezTo>
                  <a:pt x="66" y="581"/>
                  <a:pt x="65" y="584"/>
                  <a:pt x="63" y="587"/>
                </a:cubicBezTo>
                <a:cubicBezTo>
                  <a:pt x="62" y="589"/>
                  <a:pt x="74" y="586"/>
                  <a:pt x="74" y="586"/>
                </a:cubicBezTo>
                <a:cubicBezTo>
                  <a:pt x="74" y="586"/>
                  <a:pt x="82" y="592"/>
                  <a:pt x="84" y="594"/>
                </a:cubicBezTo>
                <a:cubicBezTo>
                  <a:pt x="85" y="595"/>
                  <a:pt x="84" y="600"/>
                  <a:pt x="84" y="600"/>
                </a:cubicBezTo>
                <a:cubicBezTo>
                  <a:pt x="87" y="603"/>
                  <a:pt x="87" y="603"/>
                  <a:pt x="87" y="603"/>
                </a:cubicBezTo>
                <a:cubicBezTo>
                  <a:pt x="92" y="604"/>
                  <a:pt x="92" y="604"/>
                  <a:pt x="92" y="604"/>
                </a:cubicBezTo>
                <a:cubicBezTo>
                  <a:pt x="94" y="603"/>
                  <a:pt x="94" y="603"/>
                  <a:pt x="94" y="603"/>
                </a:cubicBezTo>
                <a:cubicBezTo>
                  <a:pt x="93" y="605"/>
                  <a:pt x="93" y="605"/>
                  <a:pt x="93" y="605"/>
                </a:cubicBezTo>
                <a:cubicBezTo>
                  <a:pt x="85" y="605"/>
                  <a:pt x="85" y="605"/>
                  <a:pt x="85" y="605"/>
                </a:cubicBezTo>
                <a:cubicBezTo>
                  <a:pt x="87" y="608"/>
                  <a:pt x="87" y="608"/>
                  <a:pt x="87" y="608"/>
                </a:cubicBezTo>
                <a:cubicBezTo>
                  <a:pt x="83" y="614"/>
                  <a:pt x="83" y="614"/>
                  <a:pt x="83" y="614"/>
                </a:cubicBezTo>
                <a:cubicBezTo>
                  <a:pt x="85" y="616"/>
                  <a:pt x="85" y="616"/>
                  <a:pt x="85" y="616"/>
                </a:cubicBezTo>
                <a:cubicBezTo>
                  <a:pt x="80" y="615"/>
                  <a:pt x="80" y="615"/>
                  <a:pt x="80" y="615"/>
                </a:cubicBezTo>
                <a:cubicBezTo>
                  <a:pt x="84" y="607"/>
                  <a:pt x="84" y="607"/>
                  <a:pt x="84" y="607"/>
                </a:cubicBezTo>
                <a:cubicBezTo>
                  <a:pt x="82" y="602"/>
                  <a:pt x="82" y="602"/>
                  <a:pt x="82" y="602"/>
                </a:cubicBezTo>
                <a:cubicBezTo>
                  <a:pt x="82" y="594"/>
                  <a:pt x="82" y="594"/>
                  <a:pt x="82" y="594"/>
                </a:cubicBezTo>
                <a:cubicBezTo>
                  <a:pt x="73" y="593"/>
                  <a:pt x="73" y="593"/>
                  <a:pt x="73" y="593"/>
                </a:cubicBezTo>
                <a:cubicBezTo>
                  <a:pt x="73" y="597"/>
                  <a:pt x="73" y="597"/>
                  <a:pt x="73" y="597"/>
                </a:cubicBezTo>
                <a:cubicBezTo>
                  <a:pt x="69" y="595"/>
                  <a:pt x="69" y="595"/>
                  <a:pt x="69" y="595"/>
                </a:cubicBezTo>
                <a:cubicBezTo>
                  <a:pt x="66" y="595"/>
                  <a:pt x="66" y="595"/>
                  <a:pt x="66" y="595"/>
                </a:cubicBezTo>
                <a:cubicBezTo>
                  <a:pt x="72" y="611"/>
                  <a:pt x="72" y="611"/>
                  <a:pt x="72" y="611"/>
                </a:cubicBezTo>
                <a:cubicBezTo>
                  <a:pt x="71" y="613"/>
                  <a:pt x="71" y="613"/>
                  <a:pt x="71" y="613"/>
                </a:cubicBezTo>
                <a:cubicBezTo>
                  <a:pt x="68" y="607"/>
                  <a:pt x="68" y="607"/>
                  <a:pt x="68" y="607"/>
                </a:cubicBezTo>
                <a:cubicBezTo>
                  <a:pt x="65" y="602"/>
                  <a:pt x="65" y="602"/>
                  <a:pt x="65" y="602"/>
                </a:cubicBezTo>
                <a:cubicBezTo>
                  <a:pt x="65" y="602"/>
                  <a:pt x="66" y="598"/>
                  <a:pt x="63" y="597"/>
                </a:cubicBezTo>
                <a:cubicBezTo>
                  <a:pt x="61" y="596"/>
                  <a:pt x="52" y="603"/>
                  <a:pt x="52" y="603"/>
                </a:cubicBezTo>
                <a:cubicBezTo>
                  <a:pt x="56" y="607"/>
                  <a:pt x="56" y="607"/>
                  <a:pt x="56" y="607"/>
                </a:cubicBezTo>
                <a:cubicBezTo>
                  <a:pt x="50" y="607"/>
                  <a:pt x="50" y="607"/>
                  <a:pt x="50" y="607"/>
                </a:cubicBezTo>
                <a:cubicBezTo>
                  <a:pt x="50" y="607"/>
                  <a:pt x="52" y="608"/>
                  <a:pt x="55" y="610"/>
                </a:cubicBezTo>
                <a:cubicBezTo>
                  <a:pt x="57" y="613"/>
                  <a:pt x="61" y="616"/>
                  <a:pt x="61" y="616"/>
                </a:cubicBezTo>
                <a:cubicBezTo>
                  <a:pt x="55" y="615"/>
                  <a:pt x="55" y="615"/>
                  <a:pt x="55" y="615"/>
                </a:cubicBezTo>
                <a:cubicBezTo>
                  <a:pt x="52" y="613"/>
                  <a:pt x="52" y="613"/>
                  <a:pt x="52" y="613"/>
                </a:cubicBezTo>
                <a:cubicBezTo>
                  <a:pt x="48" y="617"/>
                  <a:pt x="48" y="617"/>
                  <a:pt x="48" y="617"/>
                </a:cubicBezTo>
                <a:cubicBezTo>
                  <a:pt x="51" y="610"/>
                  <a:pt x="51" y="610"/>
                  <a:pt x="51" y="610"/>
                </a:cubicBezTo>
                <a:cubicBezTo>
                  <a:pt x="51" y="610"/>
                  <a:pt x="50" y="608"/>
                  <a:pt x="46" y="608"/>
                </a:cubicBezTo>
                <a:cubicBezTo>
                  <a:pt x="42" y="608"/>
                  <a:pt x="43" y="612"/>
                  <a:pt x="43" y="612"/>
                </a:cubicBezTo>
                <a:cubicBezTo>
                  <a:pt x="43" y="612"/>
                  <a:pt x="40" y="608"/>
                  <a:pt x="38" y="608"/>
                </a:cubicBezTo>
                <a:cubicBezTo>
                  <a:pt x="34" y="608"/>
                  <a:pt x="33" y="612"/>
                  <a:pt x="33" y="612"/>
                </a:cubicBezTo>
                <a:cubicBezTo>
                  <a:pt x="39" y="615"/>
                  <a:pt x="39" y="615"/>
                  <a:pt x="39" y="615"/>
                </a:cubicBezTo>
                <a:cubicBezTo>
                  <a:pt x="38" y="616"/>
                  <a:pt x="38" y="616"/>
                  <a:pt x="38" y="616"/>
                </a:cubicBezTo>
                <a:cubicBezTo>
                  <a:pt x="31" y="611"/>
                  <a:pt x="31" y="611"/>
                  <a:pt x="31" y="611"/>
                </a:cubicBezTo>
                <a:cubicBezTo>
                  <a:pt x="32" y="609"/>
                  <a:pt x="32" y="609"/>
                  <a:pt x="32" y="609"/>
                </a:cubicBezTo>
                <a:cubicBezTo>
                  <a:pt x="28" y="605"/>
                  <a:pt x="28" y="605"/>
                  <a:pt x="28" y="605"/>
                </a:cubicBezTo>
                <a:cubicBezTo>
                  <a:pt x="25" y="609"/>
                  <a:pt x="25" y="609"/>
                  <a:pt x="25" y="609"/>
                </a:cubicBezTo>
                <a:cubicBezTo>
                  <a:pt x="26" y="611"/>
                  <a:pt x="26" y="611"/>
                  <a:pt x="26" y="611"/>
                </a:cubicBezTo>
                <a:cubicBezTo>
                  <a:pt x="26" y="611"/>
                  <a:pt x="32" y="616"/>
                  <a:pt x="32" y="618"/>
                </a:cubicBezTo>
                <a:cubicBezTo>
                  <a:pt x="31" y="621"/>
                  <a:pt x="25" y="620"/>
                  <a:pt x="25" y="624"/>
                </a:cubicBezTo>
                <a:cubicBezTo>
                  <a:pt x="25" y="627"/>
                  <a:pt x="34" y="623"/>
                  <a:pt x="34" y="623"/>
                </a:cubicBezTo>
                <a:cubicBezTo>
                  <a:pt x="50" y="627"/>
                  <a:pt x="50" y="627"/>
                  <a:pt x="50" y="627"/>
                </a:cubicBezTo>
                <a:cubicBezTo>
                  <a:pt x="49" y="628"/>
                  <a:pt x="49" y="628"/>
                  <a:pt x="49" y="628"/>
                </a:cubicBezTo>
                <a:cubicBezTo>
                  <a:pt x="64" y="632"/>
                  <a:pt x="64" y="632"/>
                  <a:pt x="64" y="632"/>
                </a:cubicBezTo>
                <a:cubicBezTo>
                  <a:pt x="71" y="629"/>
                  <a:pt x="71" y="629"/>
                  <a:pt x="71" y="629"/>
                </a:cubicBezTo>
                <a:cubicBezTo>
                  <a:pt x="78" y="631"/>
                  <a:pt x="78" y="631"/>
                  <a:pt x="78" y="631"/>
                </a:cubicBezTo>
                <a:cubicBezTo>
                  <a:pt x="78" y="632"/>
                  <a:pt x="78" y="632"/>
                  <a:pt x="78" y="632"/>
                </a:cubicBezTo>
                <a:cubicBezTo>
                  <a:pt x="72" y="631"/>
                  <a:pt x="72" y="631"/>
                  <a:pt x="72" y="631"/>
                </a:cubicBezTo>
                <a:cubicBezTo>
                  <a:pt x="65" y="633"/>
                  <a:pt x="65" y="633"/>
                  <a:pt x="65" y="633"/>
                </a:cubicBezTo>
                <a:cubicBezTo>
                  <a:pt x="56" y="631"/>
                  <a:pt x="56" y="631"/>
                  <a:pt x="56" y="631"/>
                </a:cubicBezTo>
                <a:cubicBezTo>
                  <a:pt x="55" y="633"/>
                  <a:pt x="55" y="633"/>
                  <a:pt x="55" y="633"/>
                </a:cubicBezTo>
                <a:cubicBezTo>
                  <a:pt x="55" y="633"/>
                  <a:pt x="42" y="626"/>
                  <a:pt x="35" y="626"/>
                </a:cubicBezTo>
                <a:cubicBezTo>
                  <a:pt x="28" y="626"/>
                  <a:pt x="29" y="629"/>
                  <a:pt x="29" y="629"/>
                </a:cubicBezTo>
                <a:cubicBezTo>
                  <a:pt x="29" y="629"/>
                  <a:pt x="28" y="629"/>
                  <a:pt x="25" y="631"/>
                </a:cubicBezTo>
                <a:cubicBezTo>
                  <a:pt x="23" y="632"/>
                  <a:pt x="25" y="635"/>
                  <a:pt x="25" y="635"/>
                </a:cubicBezTo>
                <a:cubicBezTo>
                  <a:pt x="25" y="635"/>
                  <a:pt x="19" y="634"/>
                  <a:pt x="17" y="638"/>
                </a:cubicBezTo>
                <a:cubicBezTo>
                  <a:pt x="16" y="641"/>
                  <a:pt x="19" y="642"/>
                  <a:pt x="19" y="642"/>
                </a:cubicBezTo>
                <a:cubicBezTo>
                  <a:pt x="27" y="642"/>
                  <a:pt x="27" y="642"/>
                  <a:pt x="27" y="642"/>
                </a:cubicBezTo>
                <a:cubicBezTo>
                  <a:pt x="32" y="646"/>
                  <a:pt x="32" y="646"/>
                  <a:pt x="32" y="646"/>
                </a:cubicBezTo>
                <a:cubicBezTo>
                  <a:pt x="26" y="644"/>
                  <a:pt x="26" y="644"/>
                  <a:pt x="26" y="644"/>
                </a:cubicBezTo>
                <a:cubicBezTo>
                  <a:pt x="24" y="646"/>
                  <a:pt x="24" y="646"/>
                  <a:pt x="24" y="646"/>
                </a:cubicBezTo>
                <a:cubicBezTo>
                  <a:pt x="28" y="648"/>
                  <a:pt x="28" y="648"/>
                  <a:pt x="28" y="648"/>
                </a:cubicBezTo>
                <a:cubicBezTo>
                  <a:pt x="23" y="648"/>
                  <a:pt x="23" y="648"/>
                  <a:pt x="23" y="648"/>
                </a:cubicBezTo>
                <a:cubicBezTo>
                  <a:pt x="23" y="650"/>
                  <a:pt x="23" y="650"/>
                  <a:pt x="23" y="650"/>
                </a:cubicBezTo>
                <a:cubicBezTo>
                  <a:pt x="32" y="652"/>
                  <a:pt x="32" y="652"/>
                  <a:pt x="32" y="652"/>
                </a:cubicBezTo>
                <a:cubicBezTo>
                  <a:pt x="17" y="655"/>
                  <a:pt x="17" y="655"/>
                  <a:pt x="17" y="655"/>
                </a:cubicBezTo>
                <a:cubicBezTo>
                  <a:pt x="17" y="657"/>
                  <a:pt x="17" y="657"/>
                  <a:pt x="17" y="657"/>
                </a:cubicBezTo>
                <a:cubicBezTo>
                  <a:pt x="20" y="657"/>
                  <a:pt x="20" y="657"/>
                  <a:pt x="20" y="657"/>
                </a:cubicBezTo>
                <a:cubicBezTo>
                  <a:pt x="20" y="660"/>
                  <a:pt x="20" y="660"/>
                  <a:pt x="20" y="660"/>
                </a:cubicBezTo>
                <a:cubicBezTo>
                  <a:pt x="30" y="660"/>
                  <a:pt x="30" y="660"/>
                  <a:pt x="30" y="660"/>
                </a:cubicBezTo>
                <a:cubicBezTo>
                  <a:pt x="17" y="663"/>
                  <a:pt x="17" y="663"/>
                  <a:pt x="17" y="663"/>
                </a:cubicBezTo>
                <a:cubicBezTo>
                  <a:pt x="15" y="667"/>
                  <a:pt x="15" y="667"/>
                  <a:pt x="15" y="667"/>
                </a:cubicBezTo>
                <a:cubicBezTo>
                  <a:pt x="22" y="670"/>
                  <a:pt x="22" y="670"/>
                  <a:pt x="22" y="670"/>
                </a:cubicBezTo>
                <a:cubicBezTo>
                  <a:pt x="18" y="670"/>
                  <a:pt x="18" y="670"/>
                  <a:pt x="18" y="670"/>
                </a:cubicBezTo>
                <a:cubicBezTo>
                  <a:pt x="23" y="675"/>
                  <a:pt x="23" y="675"/>
                  <a:pt x="23" y="675"/>
                </a:cubicBezTo>
                <a:cubicBezTo>
                  <a:pt x="26" y="675"/>
                  <a:pt x="26" y="675"/>
                  <a:pt x="26" y="675"/>
                </a:cubicBezTo>
                <a:cubicBezTo>
                  <a:pt x="28" y="677"/>
                  <a:pt x="28" y="677"/>
                  <a:pt x="28" y="677"/>
                </a:cubicBezTo>
                <a:cubicBezTo>
                  <a:pt x="48" y="672"/>
                  <a:pt x="48" y="672"/>
                  <a:pt x="48" y="672"/>
                </a:cubicBezTo>
                <a:cubicBezTo>
                  <a:pt x="46" y="675"/>
                  <a:pt x="46" y="675"/>
                  <a:pt x="46" y="675"/>
                </a:cubicBezTo>
                <a:cubicBezTo>
                  <a:pt x="55" y="674"/>
                  <a:pt x="55" y="674"/>
                  <a:pt x="55" y="674"/>
                </a:cubicBezTo>
                <a:cubicBezTo>
                  <a:pt x="55" y="674"/>
                  <a:pt x="56" y="677"/>
                  <a:pt x="61" y="677"/>
                </a:cubicBezTo>
                <a:cubicBezTo>
                  <a:pt x="65" y="677"/>
                  <a:pt x="63" y="668"/>
                  <a:pt x="63" y="668"/>
                </a:cubicBezTo>
                <a:cubicBezTo>
                  <a:pt x="66" y="667"/>
                  <a:pt x="66" y="667"/>
                  <a:pt x="66" y="667"/>
                </a:cubicBezTo>
                <a:cubicBezTo>
                  <a:pt x="71" y="661"/>
                  <a:pt x="71" y="661"/>
                  <a:pt x="71" y="661"/>
                </a:cubicBezTo>
                <a:cubicBezTo>
                  <a:pt x="72" y="662"/>
                  <a:pt x="72" y="662"/>
                  <a:pt x="72" y="662"/>
                </a:cubicBezTo>
                <a:cubicBezTo>
                  <a:pt x="67" y="670"/>
                  <a:pt x="67" y="670"/>
                  <a:pt x="67" y="670"/>
                </a:cubicBezTo>
                <a:cubicBezTo>
                  <a:pt x="69" y="674"/>
                  <a:pt x="69" y="674"/>
                  <a:pt x="69" y="674"/>
                </a:cubicBezTo>
                <a:cubicBezTo>
                  <a:pt x="79" y="675"/>
                  <a:pt x="79" y="675"/>
                  <a:pt x="79" y="675"/>
                </a:cubicBezTo>
                <a:cubicBezTo>
                  <a:pt x="83" y="671"/>
                  <a:pt x="83" y="671"/>
                  <a:pt x="83" y="671"/>
                </a:cubicBezTo>
                <a:cubicBezTo>
                  <a:pt x="83" y="675"/>
                  <a:pt x="83" y="675"/>
                  <a:pt x="83" y="675"/>
                </a:cubicBezTo>
                <a:cubicBezTo>
                  <a:pt x="76" y="677"/>
                  <a:pt x="76" y="677"/>
                  <a:pt x="76" y="677"/>
                </a:cubicBezTo>
                <a:cubicBezTo>
                  <a:pt x="78" y="679"/>
                  <a:pt x="78" y="679"/>
                  <a:pt x="78" y="679"/>
                </a:cubicBezTo>
                <a:cubicBezTo>
                  <a:pt x="90" y="675"/>
                  <a:pt x="90" y="675"/>
                  <a:pt x="90" y="675"/>
                </a:cubicBezTo>
                <a:cubicBezTo>
                  <a:pt x="89" y="668"/>
                  <a:pt x="89" y="668"/>
                  <a:pt x="89" y="668"/>
                </a:cubicBezTo>
                <a:cubicBezTo>
                  <a:pt x="89" y="668"/>
                  <a:pt x="91" y="664"/>
                  <a:pt x="93" y="661"/>
                </a:cubicBezTo>
                <a:cubicBezTo>
                  <a:pt x="94" y="659"/>
                  <a:pt x="98" y="656"/>
                  <a:pt x="98" y="656"/>
                </a:cubicBezTo>
                <a:cubicBezTo>
                  <a:pt x="99" y="658"/>
                  <a:pt x="99" y="658"/>
                  <a:pt x="99" y="658"/>
                </a:cubicBezTo>
                <a:cubicBezTo>
                  <a:pt x="99" y="658"/>
                  <a:pt x="97" y="660"/>
                  <a:pt x="95" y="662"/>
                </a:cubicBezTo>
                <a:cubicBezTo>
                  <a:pt x="93" y="663"/>
                  <a:pt x="90" y="668"/>
                  <a:pt x="90" y="668"/>
                </a:cubicBezTo>
                <a:cubicBezTo>
                  <a:pt x="92" y="671"/>
                  <a:pt x="92" y="671"/>
                  <a:pt x="92" y="671"/>
                </a:cubicBezTo>
                <a:cubicBezTo>
                  <a:pt x="93" y="675"/>
                  <a:pt x="93" y="675"/>
                  <a:pt x="93" y="675"/>
                </a:cubicBezTo>
                <a:cubicBezTo>
                  <a:pt x="102" y="673"/>
                  <a:pt x="102" y="673"/>
                  <a:pt x="102" y="673"/>
                </a:cubicBezTo>
                <a:cubicBezTo>
                  <a:pt x="98" y="676"/>
                  <a:pt x="98" y="676"/>
                  <a:pt x="98" y="676"/>
                </a:cubicBezTo>
                <a:cubicBezTo>
                  <a:pt x="96" y="676"/>
                  <a:pt x="96" y="676"/>
                  <a:pt x="96" y="676"/>
                </a:cubicBezTo>
                <a:cubicBezTo>
                  <a:pt x="92" y="677"/>
                  <a:pt x="92" y="677"/>
                  <a:pt x="92" y="677"/>
                </a:cubicBezTo>
                <a:cubicBezTo>
                  <a:pt x="92" y="680"/>
                  <a:pt x="92" y="680"/>
                  <a:pt x="92" y="680"/>
                </a:cubicBezTo>
                <a:cubicBezTo>
                  <a:pt x="88" y="678"/>
                  <a:pt x="88" y="678"/>
                  <a:pt x="88" y="678"/>
                </a:cubicBezTo>
                <a:cubicBezTo>
                  <a:pt x="80" y="680"/>
                  <a:pt x="80" y="680"/>
                  <a:pt x="80" y="680"/>
                </a:cubicBezTo>
                <a:cubicBezTo>
                  <a:pt x="80" y="686"/>
                  <a:pt x="80" y="686"/>
                  <a:pt x="80" y="686"/>
                </a:cubicBezTo>
                <a:cubicBezTo>
                  <a:pt x="82" y="691"/>
                  <a:pt x="82" y="691"/>
                  <a:pt x="82" y="691"/>
                </a:cubicBezTo>
                <a:cubicBezTo>
                  <a:pt x="79" y="688"/>
                  <a:pt x="79" y="688"/>
                  <a:pt x="79" y="688"/>
                </a:cubicBezTo>
                <a:cubicBezTo>
                  <a:pt x="76" y="690"/>
                  <a:pt x="76" y="690"/>
                  <a:pt x="76" y="690"/>
                </a:cubicBezTo>
                <a:cubicBezTo>
                  <a:pt x="78" y="686"/>
                  <a:pt x="78" y="686"/>
                  <a:pt x="78" y="686"/>
                </a:cubicBezTo>
                <a:cubicBezTo>
                  <a:pt x="77" y="681"/>
                  <a:pt x="77" y="681"/>
                  <a:pt x="77" y="681"/>
                </a:cubicBezTo>
                <a:cubicBezTo>
                  <a:pt x="75" y="681"/>
                  <a:pt x="75" y="681"/>
                  <a:pt x="75" y="681"/>
                </a:cubicBezTo>
                <a:cubicBezTo>
                  <a:pt x="74" y="678"/>
                  <a:pt x="74" y="678"/>
                  <a:pt x="74" y="678"/>
                </a:cubicBezTo>
                <a:cubicBezTo>
                  <a:pt x="74" y="678"/>
                  <a:pt x="67" y="676"/>
                  <a:pt x="66" y="675"/>
                </a:cubicBezTo>
                <a:cubicBezTo>
                  <a:pt x="65" y="675"/>
                  <a:pt x="64" y="679"/>
                  <a:pt x="64" y="679"/>
                </a:cubicBezTo>
                <a:cubicBezTo>
                  <a:pt x="56" y="680"/>
                  <a:pt x="56" y="680"/>
                  <a:pt x="56" y="680"/>
                </a:cubicBezTo>
                <a:cubicBezTo>
                  <a:pt x="56" y="678"/>
                  <a:pt x="56" y="678"/>
                  <a:pt x="56" y="678"/>
                </a:cubicBezTo>
                <a:cubicBezTo>
                  <a:pt x="42" y="676"/>
                  <a:pt x="42" y="676"/>
                  <a:pt x="42" y="676"/>
                </a:cubicBezTo>
                <a:cubicBezTo>
                  <a:pt x="41" y="678"/>
                  <a:pt x="41" y="678"/>
                  <a:pt x="41" y="678"/>
                </a:cubicBezTo>
                <a:cubicBezTo>
                  <a:pt x="39" y="676"/>
                  <a:pt x="39" y="676"/>
                  <a:pt x="39" y="676"/>
                </a:cubicBezTo>
                <a:cubicBezTo>
                  <a:pt x="33" y="678"/>
                  <a:pt x="33" y="678"/>
                  <a:pt x="33" y="678"/>
                </a:cubicBezTo>
                <a:cubicBezTo>
                  <a:pt x="31" y="681"/>
                  <a:pt x="31" y="681"/>
                  <a:pt x="31" y="681"/>
                </a:cubicBezTo>
                <a:cubicBezTo>
                  <a:pt x="24" y="680"/>
                  <a:pt x="24" y="680"/>
                  <a:pt x="24" y="680"/>
                </a:cubicBezTo>
                <a:cubicBezTo>
                  <a:pt x="24" y="680"/>
                  <a:pt x="23" y="678"/>
                  <a:pt x="19" y="678"/>
                </a:cubicBezTo>
                <a:cubicBezTo>
                  <a:pt x="16" y="678"/>
                  <a:pt x="15" y="682"/>
                  <a:pt x="15" y="682"/>
                </a:cubicBezTo>
                <a:cubicBezTo>
                  <a:pt x="18" y="686"/>
                  <a:pt x="18" y="686"/>
                  <a:pt x="18" y="686"/>
                </a:cubicBezTo>
                <a:cubicBezTo>
                  <a:pt x="14" y="687"/>
                  <a:pt x="14" y="687"/>
                  <a:pt x="14" y="687"/>
                </a:cubicBezTo>
                <a:cubicBezTo>
                  <a:pt x="14" y="687"/>
                  <a:pt x="14" y="692"/>
                  <a:pt x="18" y="693"/>
                </a:cubicBezTo>
                <a:cubicBezTo>
                  <a:pt x="22" y="695"/>
                  <a:pt x="24" y="691"/>
                  <a:pt x="24" y="691"/>
                </a:cubicBezTo>
                <a:cubicBezTo>
                  <a:pt x="28" y="691"/>
                  <a:pt x="28" y="691"/>
                  <a:pt x="28" y="691"/>
                </a:cubicBezTo>
                <a:cubicBezTo>
                  <a:pt x="27" y="692"/>
                  <a:pt x="27" y="692"/>
                  <a:pt x="27" y="692"/>
                </a:cubicBezTo>
                <a:cubicBezTo>
                  <a:pt x="27" y="692"/>
                  <a:pt x="23" y="692"/>
                  <a:pt x="22" y="697"/>
                </a:cubicBezTo>
                <a:cubicBezTo>
                  <a:pt x="20" y="703"/>
                  <a:pt x="27" y="704"/>
                  <a:pt x="27" y="704"/>
                </a:cubicBezTo>
                <a:cubicBezTo>
                  <a:pt x="25" y="705"/>
                  <a:pt x="25" y="705"/>
                  <a:pt x="25" y="705"/>
                </a:cubicBezTo>
                <a:cubicBezTo>
                  <a:pt x="27" y="707"/>
                  <a:pt x="27" y="707"/>
                  <a:pt x="27" y="707"/>
                </a:cubicBezTo>
                <a:cubicBezTo>
                  <a:pt x="30" y="707"/>
                  <a:pt x="30" y="707"/>
                  <a:pt x="30" y="707"/>
                </a:cubicBezTo>
                <a:cubicBezTo>
                  <a:pt x="30" y="707"/>
                  <a:pt x="29" y="705"/>
                  <a:pt x="29" y="703"/>
                </a:cubicBezTo>
                <a:cubicBezTo>
                  <a:pt x="29" y="702"/>
                  <a:pt x="32" y="701"/>
                  <a:pt x="32" y="701"/>
                </a:cubicBezTo>
                <a:cubicBezTo>
                  <a:pt x="38" y="704"/>
                  <a:pt x="38" y="704"/>
                  <a:pt x="38" y="704"/>
                </a:cubicBezTo>
                <a:cubicBezTo>
                  <a:pt x="38" y="704"/>
                  <a:pt x="36" y="708"/>
                  <a:pt x="35" y="711"/>
                </a:cubicBezTo>
                <a:cubicBezTo>
                  <a:pt x="34" y="714"/>
                  <a:pt x="34" y="719"/>
                  <a:pt x="34" y="719"/>
                </a:cubicBezTo>
                <a:cubicBezTo>
                  <a:pt x="25" y="720"/>
                  <a:pt x="25" y="720"/>
                  <a:pt x="25" y="720"/>
                </a:cubicBezTo>
                <a:cubicBezTo>
                  <a:pt x="25" y="720"/>
                  <a:pt x="24" y="713"/>
                  <a:pt x="19" y="714"/>
                </a:cubicBezTo>
                <a:cubicBezTo>
                  <a:pt x="15" y="715"/>
                  <a:pt x="19" y="723"/>
                  <a:pt x="19" y="723"/>
                </a:cubicBezTo>
                <a:cubicBezTo>
                  <a:pt x="19" y="723"/>
                  <a:pt x="15" y="723"/>
                  <a:pt x="15" y="727"/>
                </a:cubicBezTo>
                <a:cubicBezTo>
                  <a:pt x="15" y="731"/>
                  <a:pt x="18" y="730"/>
                  <a:pt x="18" y="730"/>
                </a:cubicBezTo>
                <a:cubicBezTo>
                  <a:pt x="17" y="733"/>
                  <a:pt x="17" y="733"/>
                  <a:pt x="17" y="733"/>
                </a:cubicBezTo>
                <a:cubicBezTo>
                  <a:pt x="22" y="738"/>
                  <a:pt x="22" y="738"/>
                  <a:pt x="22" y="738"/>
                </a:cubicBezTo>
                <a:cubicBezTo>
                  <a:pt x="26" y="735"/>
                  <a:pt x="26" y="735"/>
                  <a:pt x="26" y="735"/>
                </a:cubicBezTo>
                <a:cubicBezTo>
                  <a:pt x="29" y="727"/>
                  <a:pt x="29" y="727"/>
                  <a:pt x="29" y="727"/>
                </a:cubicBezTo>
                <a:cubicBezTo>
                  <a:pt x="27" y="734"/>
                  <a:pt x="27" y="734"/>
                  <a:pt x="27" y="734"/>
                </a:cubicBezTo>
                <a:cubicBezTo>
                  <a:pt x="27" y="738"/>
                  <a:pt x="27" y="738"/>
                  <a:pt x="27" y="738"/>
                </a:cubicBezTo>
                <a:cubicBezTo>
                  <a:pt x="32" y="738"/>
                  <a:pt x="32" y="738"/>
                  <a:pt x="32" y="738"/>
                </a:cubicBezTo>
                <a:cubicBezTo>
                  <a:pt x="33" y="739"/>
                  <a:pt x="31" y="743"/>
                  <a:pt x="31" y="743"/>
                </a:cubicBezTo>
                <a:cubicBezTo>
                  <a:pt x="32" y="744"/>
                  <a:pt x="32" y="744"/>
                  <a:pt x="32" y="744"/>
                </a:cubicBezTo>
                <a:cubicBezTo>
                  <a:pt x="30" y="744"/>
                  <a:pt x="30" y="744"/>
                  <a:pt x="30" y="744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34" y="750"/>
                  <a:pt x="34" y="750"/>
                  <a:pt x="34" y="750"/>
                </a:cubicBezTo>
                <a:cubicBezTo>
                  <a:pt x="38" y="745"/>
                  <a:pt x="38" y="745"/>
                  <a:pt x="38" y="745"/>
                </a:cubicBezTo>
                <a:cubicBezTo>
                  <a:pt x="38" y="738"/>
                  <a:pt x="38" y="738"/>
                  <a:pt x="38" y="738"/>
                </a:cubicBezTo>
                <a:cubicBezTo>
                  <a:pt x="40" y="737"/>
                  <a:pt x="40" y="737"/>
                  <a:pt x="40" y="737"/>
                </a:cubicBezTo>
                <a:cubicBezTo>
                  <a:pt x="42" y="731"/>
                  <a:pt x="42" y="731"/>
                  <a:pt x="42" y="731"/>
                </a:cubicBezTo>
                <a:cubicBezTo>
                  <a:pt x="42" y="731"/>
                  <a:pt x="45" y="734"/>
                  <a:pt x="47" y="731"/>
                </a:cubicBezTo>
                <a:cubicBezTo>
                  <a:pt x="48" y="730"/>
                  <a:pt x="47" y="726"/>
                  <a:pt x="47" y="726"/>
                </a:cubicBezTo>
                <a:cubicBezTo>
                  <a:pt x="47" y="726"/>
                  <a:pt x="49" y="725"/>
                  <a:pt x="55" y="723"/>
                </a:cubicBezTo>
                <a:cubicBezTo>
                  <a:pt x="59" y="720"/>
                  <a:pt x="64" y="720"/>
                  <a:pt x="64" y="720"/>
                </a:cubicBezTo>
                <a:cubicBezTo>
                  <a:pt x="64" y="722"/>
                  <a:pt x="64" y="722"/>
                  <a:pt x="64" y="722"/>
                </a:cubicBezTo>
                <a:cubicBezTo>
                  <a:pt x="71" y="719"/>
                  <a:pt x="71" y="719"/>
                  <a:pt x="71" y="719"/>
                </a:cubicBezTo>
                <a:cubicBezTo>
                  <a:pt x="72" y="715"/>
                  <a:pt x="72" y="715"/>
                  <a:pt x="72" y="715"/>
                </a:cubicBezTo>
                <a:cubicBezTo>
                  <a:pt x="74" y="715"/>
                  <a:pt x="74" y="715"/>
                  <a:pt x="74" y="715"/>
                </a:cubicBezTo>
                <a:cubicBezTo>
                  <a:pt x="73" y="719"/>
                  <a:pt x="73" y="719"/>
                  <a:pt x="73" y="719"/>
                </a:cubicBezTo>
                <a:cubicBezTo>
                  <a:pt x="77" y="720"/>
                  <a:pt x="77" y="720"/>
                  <a:pt x="77" y="720"/>
                </a:cubicBezTo>
                <a:cubicBezTo>
                  <a:pt x="77" y="720"/>
                  <a:pt x="68" y="721"/>
                  <a:pt x="65" y="726"/>
                </a:cubicBezTo>
                <a:cubicBezTo>
                  <a:pt x="62" y="731"/>
                  <a:pt x="63" y="735"/>
                  <a:pt x="62" y="738"/>
                </a:cubicBezTo>
                <a:cubicBezTo>
                  <a:pt x="62" y="740"/>
                  <a:pt x="58" y="743"/>
                  <a:pt x="58" y="743"/>
                </a:cubicBezTo>
                <a:cubicBezTo>
                  <a:pt x="62" y="726"/>
                  <a:pt x="62" y="726"/>
                  <a:pt x="62" y="726"/>
                </a:cubicBezTo>
                <a:cubicBezTo>
                  <a:pt x="62" y="723"/>
                  <a:pt x="62" y="723"/>
                  <a:pt x="62" y="723"/>
                </a:cubicBezTo>
                <a:cubicBezTo>
                  <a:pt x="62" y="723"/>
                  <a:pt x="58" y="724"/>
                  <a:pt x="56" y="726"/>
                </a:cubicBezTo>
                <a:cubicBezTo>
                  <a:pt x="52" y="727"/>
                  <a:pt x="47" y="735"/>
                  <a:pt x="47" y="735"/>
                </a:cubicBezTo>
                <a:cubicBezTo>
                  <a:pt x="47" y="735"/>
                  <a:pt x="44" y="736"/>
                  <a:pt x="44" y="739"/>
                </a:cubicBezTo>
                <a:cubicBezTo>
                  <a:pt x="45" y="742"/>
                  <a:pt x="50" y="740"/>
                  <a:pt x="48" y="742"/>
                </a:cubicBezTo>
                <a:cubicBezTo>
                  <a:pt x="47" y="743"/>
                  <a:pt x="43" y="743"/>
                  <a:pt x="41" y="745"/>
                </a:cubicBezTo>
                <a:cubicBezTo>
                  <a:pt x="39" y="747"/>
                  <a:pt x="39" y="752"/>
                  <a:pt x="39" y="752"/>
                </a:cubicBezTo>
                <a:cubicBezTo>
                  <a:pt x="32" y="752"/>
                  <a:pt x="32" y="752"/>
                  <a:pt x="32" y="752"/>
                </a:cubicBezTo>
                <a:cubicBezTo>
                  <a:pt x="28" y="757"/>
                  <a:pt x="28" y="757"/>
                  <a:pt x="28" y="757"/>
                </a:cubicBezTo>
                <a:cubicBezTo>
                  <a:pt x="33" y="762"/>
                  <a:pt x="33" y="762"/>
                  <a:pt x="33" y="762"/>
                </a:cubicBezTo>
                <a:cubicBezTo>
                  <a:pt x="39" y="759"/>
                  <a:pt x="39" y="759"/>
                  <a:pt x="39" y="759"/>
                </a:cubicBezTo>
                <a:cubicBezTo>
                  <a:pt x="38" y="764"/>
                  <a:pt x="38" y="764"/>
                  <a:pt x="38" y="764"/>
                </a:cubicBezTo>
                <a:cubicBezTo>
                  <a:pt x="40" y="765"/>
                  <a:pt x="40" y="765"/>
                  <a:pt x="40" y="765"/>
                </a:cubicBezTo>
                <a:cubicBezTo>
                  <a:pt x="46" y="760"/>
                  <a:pt x="46" y="760"/>
                  <a:pt x="46" y="760"/>
                </a:cubicBezTo>
                <a:cubicBezTo>
                  <a:pt x="42" y="766"/>
                  <a:pt x="42" y="766"/>
                  <a:pt x="42" y="766"/>
                </a:cubicBezTo>
                <a:cubicBezTo>
                  <a:pt x="44" y="768"/>
                  <a:pt x="44" y="768"/>
                  <a:pt x="44" y="768"/>
                </a:cubicBezTo>
                <a:cubicBezTo>
                  <a:pt x="34" y="765"/>
                  <a:pt x="34" y="765"/>
                  <a:pt x="34" y="765"/>
                </a:cubicBezTo>
                <a:cubicBezTo>
                  <a:pt x="31" y="769"/>
                  <a:pt x="31" y="769"/>
                  <a:pt x="31" y="769"/>
                </a:cubicBezTo>
                <a:cubicBezTo>
                  <a:pt x="34" y="772"/>
                  <a:pt x="34" y="772"/>
                  <a:pt x="34" y="772"/>
                </a:cubicBezTo>
                <a:cubicBezTo>
                  <a:pt x="26" y="768"/>
                  <a:pt x="26" y="768"/>
                  <a:pt x="26" y="768"/>
                </a:cubicBezTo>
                <a:cubicBezTo>
                  <a:pt x="23" y="770"/>
                  <a:pt x="23" y="770"/>
                  <a:pt x="23" y="770"/>
                </a:cubicBezTo>
                <a:cubicBezTo>
                  <a:pt x="20" y="778"/>
                  <a:pt x="20" y="778"/>
                  <a:pt x="20" y="778"/>
                </a:cubicBezTo>
                <a:cubicBezTo>
                  <a:pt x="18" y="780"/>
                  <a:pt x="18" y="780"/>
                  <a:pt x="18" y="780"/>
                </a:cubicBezTo>
                <a:cubicBezTo>
                  <a:pt x="22" y="766"/>
                  <a:pt x="22" y="766"/>
                  <a:pt x="22" y="766"/>
                </a:cubicBezTo>
                <a:cubicBezTo>
                  <a:pt x="19" y="767"/>
                  <a:pt x="19" y="767"/>
                  <a:pt x="19" y="767"/>
                </a:cubicBezTo>
                <a:cubicBezTo>
                  <a:pt x="18" y="771"/>
                  <a:pt x="18" y="771"/>
                  <a:pt x="18" y="771"/>
                </a:cubicBezTo>
                <a:cubicBezTo>
                  <a:pt x="15" y="771"/>
                  <a:pt x="15" y="771"/>
                  <a:pt x="15" y="771"/>
                </a:cubicBezTo>
                <a:cubicBezTo>
                  <a:pt x="10" y="780"/>
                  <a:pt x="10" y="780"/>
                  <a:pt x="10" y="780"/>
                </a:cubicBezTo>
                <a:cubicBezTo>
                  <a:pt x="13" y="793"/>
                  <a:pt x="13" y="793"/>
                  <a:pt x="13" y="793"/>
                </a:cubicBezTo>
                <a:cubicBezTo>
                  <a:pt x="14" y="792"/>
                  <a:pt x="14" y="792"/>
                  <a:pt x="14" y="792"/>
                </a:cubicBezTo>
                <a:cubicBezTo>
                  <a:pt x="14" y="800"/>
                  <a:pt x="14" y="800"/>
                  <a:pt x="14" y="800"/>
                </a:cubicBezTo>
                <a:cubicBezTo>
                  <a:pt x="17" y="800"/>
                  <a:pt x="17" y="800"/>
                  <a:pt x="17" y="800"/>
                </a:cubicBezTo>
                <a:cubicBezTo>
                  <a:pt x="17" y="793"/>
                  <a:pt x="17" y="793"/>
                  <a:pt x="17" y="793"/>
                </a:cubicBezTo>
                <a:cubicBezTo>
                  <a:pt x="22" y="792"/>
                  <a:pt x="22" y="792"/>
                  <a:pt x="22" y="792"/>
                </a:cubicBezTo>
                <a:cubicBezTo>
                  <a:pt x="22" y="789"/>
                  <a:pt x="22" y="789"/>
                  <a:pt x="22" y="789"/>
                </a:cubicBezTo>
                <a:cubicBezTo>
                  <a:pt x="25" y="791"/>
                  <a:pt x="25" y="791"/>
                  <a:pt x="25" y="791"/>
                </a:cubicBezTo>
                <a:cubicBezTo>
                  <a:pt x="23" y="794"/>
                  <a:pt x="23" y="794"/>
                  <a:pt x="23" y="794"/>
                </a:cubicBezTo>
                <a:cubicBezTo>
                  <a:pt x="24" y="796"/>
                  <a:pt x="24" y="796"/>
                  <a:pt x="24" y="796"/>
                </a:cubicBezTo>
                <a:cubicBezTo>
                  <a:pt x="32" y="788"/>
                  <a:pt x="32" y="788"/>
                  <a:pt x="32" y="788"/>
                </a:cubicBezTo>
                <a:cubicBezTo>
                  <a:pt x="30" y="784"/>
                  <a:pt x="30" y="784"/>
                  <a:pt x="30" y="784"/>
                </a:cubicBezTo>
                <a:cubicBezTo>
                  <a:pt x="26" y="785"/>
                  <a:pt x="26" y="785"/>
                  <a:pt x="26" y="785"/>
                </a:cubicBezTo>
                <a:cubicBezTo>
                  <a:pt x="31" y="782"/>
                  <a:pt x="31" y="782"/>
                  <a:pt x="31" y="782"/>
                </a:cubicBezTo>
                <a:cubicBezTo>
                  <a:pt x="32" y="778"/>
                  <a:pt x="32" y="778"/>
                  <a:pt x="32" y="778"/>
                </a:cubicBezTo>
                <a:cubicBezTo>
                  <a:pt x="34" y="783"/>
                  <a:pt x="34" y="783"/>
                  <a:pt x="34" y="783"/>
                </a:cubicBezTo>
                <a:cubicBezTo>
                  <a:pt x="39" y="784"/>
                  <a:pt x="39" y="784"/>
                  <a:pt x="39" y="784"/>
                </a:cubicBezTo>
                <a:cubicBezTo>
                  <a:pt x="35" y="785"/>
                  <a:pt x="35" y="785"/>
                  <a:pt x="35" y="785"/>
                </a:cubicBezTo>
                <a:cubicBezTo>
                  <a:pt x="36" y="788"/>
                  <a:pt x="36" y="788"/>
                  <a:pt x="36" y="788"/>
                </a:cubicBezTo>
                <a:cubicBezTo>
                  <a:pt x="41" y="786"/>
                  <a:pt x="41" y="786"/>
                  <a:pt x="41" y="786"/>
                </a:cubicBezTo>
                <a:cubicBezTo>
                  <a:pt x="43" y="780"/>
                  <a:pt x="43" y="780"/>
                  <a:pt x="43" y="780"/>
                </a:cubicBezTo>
                <a:cubicBezTo>
                  <a:pt x="45" y="778"/>
                  <a:pt x="45" y="778"/>
                  <a:pt x="45" y="778"/>
                </a:cubicBezTo>
                <a:cubicBezTo>
                  <a:pt x="47" y="773"/>
                  <a:pt x="47" y="773"/>
                  <a:pt x="47" y="773"/>
                </a:cubicBezTo>
                <a:cubicBezTo>
                  <a:pt x="48" y="774"/>
                  <a:pt x="48" y="774"/>
                  <a:pt x="48" y="774"/>
                </a:cubicBezTo>
                <a:cubicBezTo>
                  <a:pt x="47" y="780"/>
                  <a:pt x="47" y="780"/>
                  <a:pt x="47" y="780"/>
                </a:cubicBezTo>
                <a:cubicBezTo>
                  <a:pt x="52" y="777"/>
                  <a:pt x="52" y="777"/>
                  <a:pt x="52" y="777"/>
                </a:cubicBezTo>
                <a:cubicBezTo>
                  <a:pt x="52" y="778"/>
                  <a:pt x="52" y="778"/>
                  <a:pt x="52" y="778"/>
                </a:cubicBezTo>
                <a:cubicBezTo>
                  <a:pt x="45" y="782"/>
                  <a:pt x="45" y="782"/>
                  <a:pt x="45" y="782"/>
                </a:cubicBezTo>
                <a:cubicBezTo>
                  <a:pt x="44" y="788"/>
                  <a:pt x="44" y="788"/>
                  <a:pt x="44" y="788"/>
                </a:cubicBezTo>
                <a:cubicBezTo>
                  <a:pt x="38" y="790"/>
                  <a:pt x="38" y="790"/>
                  <a:pt x="38" y="790"/>
                </a:cubicBezTo>
                <a:cubicBezTo>
                  <a:pt x="40" y="792"/>
                  <a:pt x="40" y="792"/>
                  <a:pt x="40" y="792"/>
                </a:cubicBezTo>
                <a:cubicBezTo>
                  <a:pt x="40" y="792"/>
                  <a:pt x="41" y="790"/>
                  <a:pt x="44" y="791"/>
                </a:cubicBezTo>
                <a:cubicBezTo>
                  <a:pt x="46" y="792"/>
                  <a:pt x="41" y="796"/>
                  <a:pt x="41" y="796"/>
                </a:cubicBezTo>
                <a:cubicBezTo>
                  <a:pt x="49" y="793"/>
                  <a:pt x="49" y="793"/>
                  <a:pt x="49" y="793"/>
                </a:cubicBezTo>
                <a:cubicBezTo>
                  <a:pt x="49" y="793"/>
                  <a:pt x="42" y="797"/>
                  <a:pt x="41" y="798"/>
                </a:cubicBezTo>
                <a:cubicBezTo>
                  <a:pt x="39" y="799"/>
                  <a:pt x="36" y="803"/>
                  <a:pt x="36" y="803"/>
                </a:cubicBezTo>
                <a:cubicBezTo>
                  <a:pt x="38" y="805"/>
                  <a:pt x="38" y="805"/>
                  <a:pt x="38" y="805"/>
                </a:cubicBezTo>
                <a:cubicBezTo>
                  <a:pt x="31" y="807"/>
                  <a:pt x="31" y="807"/>
                  <a:pt x="31" y="807"/>
                </a:cubicBezTo>
                <a:cubicBezTo>
                  <a:pt x="34" y="813"/>
                  <a:pt x="34" y="813"/>
                  <a:pt x="34" y="813"/>
                </a:cubicBezTo>
                <a:cubicBezTo>
                  <a:pt x="35" y="817"/>
                  <a:pt x="35" y="817"/>
                  <a:pt x="35" y="817"/>
                </a:cubicBezTo>
                <a:cubicBezTo>
                  <a:pt x="43" y="813"/>
                  <a:pt x="43" y="813"/>
                  <a:pt x="43" y="813"/>
                </a:cubicBezTo>
                <a:cubicBezTo>
                  <a:pt x="50" y="814"/>
                  <a:pt x="50" y="814"/>
                  <a:pt x="50" y="814"/>
                </a:cubicBezTo>
                <a:cubicBezTo>
                  <a:pt x="44" y="815"/>
                  <a:pt x="44" y="815"/>
                  <a:pt x="44" y="815"/>
                </a:cubicBezTo>
                <a:cubicBezTo>
                  <a:pt x="38" y="819"/>
                  <a:pt x="38" y="819"/>
                  <a:pt x="38" y="819"/>
                </a:cubicBezTo>
                <a:cubicBezTo>
                  <a:pt x="38" y="822"/>
                  <a:pt x="38" y="822"/>
                  <a:pt x="38" y="822"/>
                </a:cubicBezTo>
                <a:cubicBezTo>
                  <a:pt x="30" y="816"/>
                  <a:pt x="30" y="816"/>
                  <a:pt x="30" y="816"/>
                </a:cubicBezTo>
                <a:cubicBezTo>
                  <a:pt x="25" y="820"/>
                  <a:pt x="25" y="820"/>
                  <a:pt x="25" y="820"/>
                </a:cubicBezTo>
                <a:cubicBezTo>
                  <a:pt x="25" y="814"/>
                  <a:pt x="25" y="814"/>
                  <a:pt x="25" y="814"/>
                </a:cubicBezTo>
                <a:cubicBezTo>
                  <a:pt x="19" y="812"/>
                  <a:pt x="19" y="812"/>
                  <a:pt x="19" y="812"/>
                </a:cubicBezTo>
                <a:cubicBezTo>
                  <a:pt x="20" y="820"/>
                  <a:pt x="20" y="820"/>
                  <a:pt x="20" y="820"/>
                </a:cubicBezTo>
                <a:cubicBezTo>
                  <a:pt x="18" y="821"/>
                  <a:pt x="18" y="821"/>
                  <a:pt x="18" y="821"/>
                </a:cubicBezTo>
                <a:cubicBezTo>
                  <a:pt x="17" y="824"/>
                  <a:pt x="17" y="824"/>
                  <a:pt x="17" y="824"/>
                </a:cubicBezTo>
                <a:cubicBezTo>
                  <a:pt x="14" y="829"/>
                  <a:pt x="14" y="829"/>
                  <a:pt x="14" y="829"/>
                </a:cubicBezTo>
                <a:cubicBezTo>
                  <a:pt x="14" y="829"/>
                  <a:pt x="18" y="841"/>
                  <a:pt x="23" y="844"/>
                </a:cubicBezTo>
                <a:cubicBezTo>
                  <a:pt x="26" y="847"/>
                  <a:pt x="29" y="849"/>
                  <a:pt x="31" y="853"/>
                </a:cubicBezTo>
                <a:cubicBezTo>
                  <a:pt x="33" y="857"/>
                  <a:pt x="49" y="863"/>
                  <a:pt x="49" y="863"/>
                </a:cubicBezTo>
                <a:cubicBezTo>
                  <a:pt x="50" y="866"/>
                  <a:pt x="50" y="866"/>
                  <a:pt x="50" y="866"/>
                </a:cubicBezTo>
                <a:cubicBezTo>
                  <a:pt x="53" y="862"/>
                  <a:pt x="53" y="862"/>
                  <a:pt x="53" y="862"/>
                </a:cubicBezTo>
                <a:cubicBezTo>
                  <a:pt x="58" y="865"/>
                  <a:pt x="58" y="865"/>
                  <a:pt x="58" y="865"/>
                </a:cubicBezTo>
                <a:cubicBezTo>
                  <a:pt x="48" y="872"/>
                  <a:pt x="48" y="872"/>
                  <a:pt x="48" y="872"/>
                </a:cubicBezTo>
                <a:cubicBezTo>
                  <a:pt x="50" y="876"/>
                  <a:pt x="50" y="876"/>
                  <a:pt x="50" y="876"/>
                </a:cubicBezTo>
                <a:cubicBezTo>
                  <a:pt x="58" y="876"/>
                  <a:pt x="58" y="876"/>
                  <a:pt x="58" y="876"/>
                </a:cubicBezTo>
                <a:cubicBezTo>
                  <a:pt x="56" y="873"/>
                  <a:pt x="56" y="873"/>
                  <a:pt x="56" y="873"/>
                </a:cubicBezTo>
                <a:cubicBezTo>
                  <a:pt x="60" y="871"/>
                  <a:pt x="60" y="871"/>
                  <a:pt x="60" y="871"/>
                </a:cubicBezTo>
                <a:cubicBezTo>
                  <a:pt x="65" y="873"/>
                  <a:pt x="65" y="873"/>
                  <a:pt x="65" y="873"/>
                </a:cubicBezTo>
                <a:cubicBezTo>
                  <a:pt x="60" y="875"/>
                  <a:pt x="60" y="875"/>
                  <a:pt x="60" y="875"/>
                </a:cubicBezTo>
                <a:cubicBezTo>
                  <a:pt x="64" y="879"/>
                  <a:pt x="64" y="879"/>
                  <a:pt x="64" y="879"/>
                </a:cubicBezTo>
                <a:cubicBezTo>
                  <a:pt x="68" y="877"/>
                  <a:pt x="68" y="877"/>
                  <a:pt x="68" y="877"/>
                </a:cubicBezTo>
                <a:cubicBezTo>
                  <a:pt x="68" y="877"/>
                  <a:pt x="74" y="880"/>
                  <a:pt x="80" y="880"/>
                </a:cubicBezTo>
                <a:cubicBezTo>
                  <a:pt x="85" y="880"/>
                  <a:pt x="88" y="878"/>
                  <a:pt x="92" y="877"/>
                </a:cubicBezTo>
                <a:cubicBezTo>
                  <a:pt x="96" y="876"/>
                  <a:pt x="101" y="870"/>
                  <a:pt x="101" y="870"/>
                </a:cubicBezTo>
                <a:cubicBezTo>
                  <a:pt x="101" y="877"/>
                  <a:pt x="101" y="877"/>
                  <a:pt x="101" y="877"/>
                </a:cubicBezTo>
                <a:cubicBezTo>
                  <a:pt x="124" y="857"/>
                  <a:pt x="124" y="857"/>
                  <a:pt x="124" y="857"/>
                </a:cubicBezTo>
                <a:cubicBezTo>
                  <a:pt x="124" y="853"/>
                  <a:pt x="124" y="853"/>
                  <a:pt x="124" y="853"/>
                </a:cubicBezTo>
                <a:cubicBezTo>
                  <a:pt x="142" y="839"/>
                  <a:pt x="142" y="839"/>
                  <a:pt x="142" y="839"/>
                </a:cubicBezTo>
                <a:cubicBezTo>
                  <a:pt x="141" y="835"/>
                  <a:pt x="141" y="835"/>
                  <a:pt x="141" y="835"/>
                </a:cubicBezTo>
                <a:cubicBezTo>
                  <a:pt x="145" y="836"/>
                  <a:pt x="145" y="836"/>
                  <a:pt x="145" y="836"/>
                </a:cubicBezTo>
                <a:cubicBezTo>
                  <a:pt x="150" y="830"/>
                  <a:pt x="150" y="830"/>
                  <a:pt x="150" y="830"/>
                </a:cubicBezTo>
                <a:cubicBezTo>
                  <a:pt x="146" y="828"/>
                  <a:pt x="146" y="828"/>
                  <a:pt x="146" y="828"/>
                </a:cubicBezTo>
                <a:cubicBezTo>
                  <a:pt x="161" y="817"/>
                  <a:pt x="161" y="817"/>
                  <a:pt x="161" y="817"/>
                </a:cubicBezTo>
                <a:cubicBezTo>
                  <a:pt x="156" y="810"/>
                  <a:pt x="156" y="810"/>
                  <a:pt x="156" y="810"/>
                </a:cubicBezTo>
                <a:cubicBezTo>
                  <a:pt x="159" y="812"/>
                  <a:pt x="159" y="812"/>
                  <a:pt x="159" y="812"/>
                </a:cubicBezTo>
                <a:cubicBezTo>
                  <a:pt x="167" y="821"/>
                  <a:pt x="167" y="821"/>
                  <a:pt x="167" y="821"/>
                </a:cubicBezTo>
                <a:cubicBezTo>
                  <a:pt x="180" y="817"/>
                  <a:pt x="180" y="817"/>
                  <a:pt x="180" y="817"/>
                </a:cubicBezTo>
                <a:cubicBezTo>
                  <a:pt x="181" y="805"/>
                  <a:pt x="181" y="805"/>
                  <a:pt x="181" y="805"/>
                </a:cubicBezTo>
                <a:cubicBezTo>
                  <a:pt x="184" y="808"/>
                  <a:pt x="184" y="808"/>
                  <a:pt x="184" y="808"/>
                </a:cubicBezTo>
                <a:cubicBezTo>
                  <a:pt x="188" y="806"/>
                  <a:pt x="188" y="806"/>
                  <a:pt x="188" y="806"/>
                </a:cubicBezTo>
                <a:cubicBezTo>
                  <a:pt x="186" y="803"/>
                  <a:pt x="186" y="803"/>
                  <a:pt x="186" y="803"/>
                </a:cubicBezTo>
                <a:cubicBezTo>
                  <a:pt x="189" y="803"/>
                  <a:pt x="189" y="803"/>
                  <a:pt x="189" y="803"/>
                </a:cubicBezTo>
                <a:cubicBezTo>
                  <a:pt x="188" y="791"/>
                  <a:pt x="188" y="791"/>
                  <a:pt x="188" y="791"/>
                </a:cubicBezTo>
                <a:cubicBezTo>
                  <a:pt x="182" y="789"/>
                  <a:pt x="182" y="789"/>
                  <a:pt x="182" y="789"/>
                </a:cubicBezTo>
                <a:cubicBezTo>
                  <a:pt x="179" y="782"/>
                  <a:pt x="179" y="782"/>
                  <a:pt x="179" y="782"/>
                </a:cubicBezTo>
                <a:cubicBezTo>
                  <a:pt x="183" y="785"/>
                  <a:pt x="183" y="785"/>
                  <a:pt x="183" y="785"/>
                </a:cubicBezTo>
                <a:cubicBezTo>
                  <a:pt x="183" y="776"/>
                  <a:pt x="183" y="776"/>
                  <a:pt x="183" y="776"/>
                </a:cubicBezTo>
                <a:cubicBezTo>
                  <a:pt x="178" y="771"/>
                  <a:pt x="178" y="771"/>
                  <a:pt x="178" y="771"/>
                </a:cubicBezTo>
                <a:cubicBezTo>
                  <a:pt x="181" y="770"/>
                  <a:pt x="181" y="770"/>
                  <a:pt x="181" y="770"/>
                </a:cubicBezTo>
                <a:cubicBezTo>
                  <a:pt x="186" y="773"/>
                  <a:pt x="186" y="773"/>
                  <a:pt x="186" y="773"/>
                </a:cubicBezTo>
                <a:cubicBezTo>
                  <a:pt x="186" y="785"/>
                  <a:pt x="186" y="785"/>
                  <a:pt x="186" y="785"/>
                </a:cubicBezTo>
                <a:cubicBezTo>
                  <a:pt x="186" y="785"/>
                  <a:pt x="191" y="784"/>
                  <a:pt x="192" y="781"/>
                </a:cubicBezTo>
                <a:cubicBezTo>
                  <a:pt x="192" y="776"/>
                  <a:pt x="189" y="773"/>
                  <a:pt x="189" y="773"/>
                </a:cubicBezTo>
                <a:cubicBezTo>
                  <a:pt x="189" y="773"/>
                  <a:pt x="189" y="767"/>
                  <a:pt x="190" y="762"/>
                </a:cubicBezTo>
                <a:cubicBezTo>
                  <a:pt x="190" y="758"/>
                  <a:pt x="197" y="759"/>
                  <a:pt x="199" y="762"/>
                </a:cubicBezTo>
                <a:cubicBezTo>
                  <a:pt x="200" y="765"/>
                  <a:pt x="197" y="769"/>
                  <a:pt x="197" y="769"/>
                </a:cubicBezTo>
                <a:cubicBezTo>
                  <a:pt x="195" y="764"/>
                  <a:pt x="195" y="764"/>
                  <a:pt x="195" y="764"/>
                </a:cubicBezTo>
                <a:cubicBezTo>
                  <a:pt x="193" y="769"/>
                  <a:pt x="193" y="769"/>
                  <a:pt x="193" y="769"/>
                </a:cubicBezTo>
                <a:cubicBezTo>
                  <a:pt x="194" y="776"/>
                  <a:pt x="194" y="776"/>
                  <a:pt x="194" y="776"/>
                </a:cubicBezTo>
                <a:cubicBezTo>
                  <a:pt x="194" y="788"/>
                  <a:pt x="194" y="788"/>
                  <a:pt x="194" y="788"/>
                </a:cubicBezTo>
                <a:cubicBezTo>
                  <a:pt x="192" y="789"/>
                  <a:pt x="192" y="789"/>
                  <a:pt x="192" y="789"/>
                </a:cubicBezTo>
                <a:cubicBezTo>
                  <a:pt x="195" y="800"/>
                  <a:pt x="195" y="800"/>
                  <a:pt x="195" y="800"/>
                </a:cubicBezTo>
                <a:cubicBezTo>
                  <a:pt x="198" y="798"/>
                  <a:pt x="198" y="798"/>
                  <a:pt x="198" y="798"/>
                </a:cubicBezTo>
                <a:cubicBezTo>
                  <a:pt x="199" y="809"/>
                  <a:pt x="199" y="809"/>
                  <a:pt x="199" y="809"/>
                </a:cubicBezTo>
                <a:cubicBezTo>
                  <a:pt x="208" y="810"/>
                  <a:pt x="208" y="810"/>
                  <a:pt x="208" y="810"/>
                </a:cubicBezTo>
                <a:cubicBezTo>
                  <a:pt x="211" y="808"/>
                  <a:pt x="211" y="808"/>
                  <a:pt x="211" y="808"/>
                </a:cubicBezTo>
                <a:cubicBezTo>
                  <a:pt x="212" y="814"/>
                  <a:pt x="212" y="814"/>
                  <a:pt x="212" y="814"/>
                </a:cubicBezTo>
                <a:cubicBezTo>
                  <a:pt x="212" y="814"/>
                  <a:pt x="220" y="809"/>
                  <a:pt x="221" y="814"/>
                </a:cubicBezTo>
                <a:cubicBezTo>
                  <a:pt x="222" y="819"/>
                  <a:pt x="219" y="828"/>
                  <a:pt x="223" y="828"/>
                </a:cubicBezTo>
                <a:cubicBezTo>
                  <a:pt x="227" y="828"/>
                  <a:pt x="228" y="822"/>
                  <a:pt x="230" y="815"/>
                </a:cubicBezTo>
                <a:cubicBezTo>
                  <a:pt x="232" y="808"/>
                  <a:pt x="236" y="800"/>
                  <a:pt x="236" y="800"/>
                </a:cubicBezTo>
                <a:cubicBezTo>
                  <a:pt x="236" y="800"/>
                  <a:pt x="227" y="782"/>
                  <a:pt x="230" y="780"/>
                </a:cubicBezTo>
                <a:cubicBezTo>
                  <a:pt x="232" y="776"/>
                  <a:pt x="238" y="777"/>
                  <a:pt x="238" y="773"/>
                </a:cubicBezTo>
                <a:cubicBezTo>
                  <a:pt x="239" y="768"/>
                  <a:pt x="232" y="767"/>
                  <a:pt x="237" y="764"/>
                </a:cubicBezTo>
                <a:cubicBezTo>
                  <a:pt x="241" y="760"/>
                  <a:pt x="252" y="766"/>
                  <a:pt x="256" y="754"/>
                </a:cubicBezTo>
                <a:cubicBezTo>
                  <a:pt x="259" y="741"/>
                  <a:pt x="255" y="738"/>
                  <a:pt x="256" y="734"/>
                </a:cubicBezTo>
                <a:cubicBezTo>
                  <a:pt x="257" y="729"/>
                  <a:pt x="265" y="733"/>
                  <a:pt x="262" y="725"/>
                </a:cubicBezTo>
                <a:cubicBezTo>
                  <a:pt x="260" y="718"/>
                  <a:pt x="254" y="704"/>
                  <a:pt x="254" y="704"/>
                </a:cubicBezTo>
                <a:cubicBezTo>
                  <a:pt x="252" y="695"/>
                  <a:pt x="252" y="695"/>
                  <a:pt x="252" y="695"/>
                </a:cubicBezTo>
                <a:cubicBezTo>
                  <a:pt x="247" y="689"/>
                  <a:pt x="247" y="689"/>
                  <a:pt x="247" y="689"/>
                </a:cubicBezTo>
                <a:cubicBezTo>
                  <a:pt x="256" y="686"/>
                  <a:pt x="256" y="686"/>
                  <a:pt x="256" y="686"/>
                </a:cubicBezTo>
                <a:cubicBezTo>
                  <a:pt x="256" y="686"/>
                  <a:pt x="264" y="692"/>
                  <a:pt x="266" y="680"/>
                </a:cubicBezTo>
                <a:cubicBezTo>
                  <a:pt x="270" y="668"/>
                  <a:pt x="269" y="664"/>
                  <a:pt x="265" y="660"/>
                </a:cubicBezTo>
                <a:cubicBezTo>
                  <a:pt x="261" y="657"/>
                  <a:pt x="256" y="654"/>
                  <a:pt x="256" y="654"/>
                </a:cubicBezTo>
                <a:cubicBezTo>
                  <a:pt x="246" y="644"/>
                  <a:pt x="246" y="644"/>
                  <a:pt x="246" y="644"/>
                </a:cubicBezTo>
                <a:cubicBezTo>
                  <a:pt x="252" y="609"/>
                  <a:pt x="252" y="609"/>
                  <a:pt x="252" y="609"/>
                </a:cubicBezTo>
                <a:cubicBezTo>
                  <a:pt x="244" y="586"/>
                  <a:pt x="244" y="586"/>
                  <a:pt x="244" y="586"/>
                </a:cubicBezTo>
                <a:cubicBezTo>
                  <a:pt x="247" y="578"/>
                  <a:pt x="247" y="578"/>
                  <a:pt x="247" y="578"/>
                </a:cubicBezTo>
                <a:cubicBezTo>
                  <a:pt x="244" y="567"/>
                  <a:pt x="244" y="567"/>
                  <a:pt x="244" y="567"/>
                </a:cubicBezTo>
                <a:cubicBezTo>
                  <a:pt x="248" y="561"/>
                  <a:pt x="248" y="561"/>
                  <a:pt x="248" y="561"/>
                </a:cubicBezTo>
                <a:cubicBezTo>
                  <a:pt x="241" y="542"/>
                  <a:pt x="241" y="542"/>
                  <a:pt x="241" y="542"/>
                </a:cubicBezTo>
                <a:cubicBezTo>
                  <a:pt x="249" y="531"/>
                  <a:pt x="249" y="531"/>
                  <a:pt x="249" y="531"/>
                </a:cubicBezTo>
                <a:cubicBezTo>
                  <a:pt x="246" y="522"/>
                  <a:pt x="246" y="522"/>
                  <a:pt x="246" y="522"/>
                </a:cubicBezTo>
                <a:cubicBezTo>
                  <a:pt x="246" y="522"/>
                  <a:pt x="258" y="494"/>
                  <a:pt x="270" y="491"/>
                </a:cubicBezTo>
                <a:cubicBezTo>
                  <a:pt x="280" y="488"/>
                  <a:pt x="300" y="494"/>
                  <a:pt x="300" y="494"/>
                </a:cubicBezTo>
                <a:cubicBezTo>
                  <a:pt x="305" y="482"/>
                  <a:pt x="305" y="482"/>
                  <a:pt x="305" y="482"/>
                </a:cubicBezTo>
                <a:cubicBezTo>
                  <a:pt x="304" y="467"/>
                  <a:pt x="304" y="467"/>
                  <a:pt x="304" y="467"/>
                </a:cubicBezTo>
                <a:cubicBezTo>
                  <a:pt x="290" y="457"/>
                  <a:pt x="290" y="457"/>
                  <a:pt x="290" y="457"/>
                </a:cubicBezTo>
                <a:cubicBezTo>
                  <a:pt x="309" y="425"/>
                  <a:pt x="309" y="425"/>
                  <a:pt x="309" y="425"/>
                </a:cubicBezTo>
                <a:cubicBezTo>
                  <a:pt x="310" y="415"/>
                  <a:pt x="310" y="415"/>
                  <a:pt x="310" y="415"/>
                </a:cubicBezTo>
                <a:cubicBezTo>
                  <a:pt x="314" y="410"/>
                  <a:pt x="314" y="410"/>
                  <a:pt x="314" y="410"/>
                </a:cubicBezTo>
                <a:cubicBezTo>
                  <a:pt x="313" y="390"/>
                  <a:pt x="313" y="390"/>
                  <a:pt x="313" y="390"/>
                </a:cubicBezTo>
                <a:cubicBezTo>
                  <a:pt x="315" y="378"/>
                  <a:pt x="315" y="378"/>
                  <a:pt x="315" y="378"/>
                </a:cubicBezTo>
                <a:cubicBezTo>
                  <a:pt x="311" y="358"/>
                  <a:pt x="311" y="358"/>
                  <a:pt x="311" y="358"/>
                </a:cubicBezTo>
                <a:cubicBezTo>
                  <a:pt x="324" y="356"/>
                  <a:pt x="324" y="356"/>
                  <a:pt x="324" y="356"/>
                </a:cubicBezTo>
                <a:cubicBezTo>
                  <a:pt x="337" y="346"/>
                  <a:pt x="337" y="346"/>
                  <a:pt x="337" y="346"/>
                </a:cubicBezTo>
                <a:cubicBezTo>
                  <a:pt x="334" y="333"/>
                  <a:pt x="334" y="333"/>
                  <a:pt x="334" y="333"/>
                </a:cubicBezTo>
                <a:cubicBezTo>
                  <a:pt x="334" y="333"/>
                  <a:pt x="339" y="332"/>
                  <a:pt x="341" y="326"/>
                </a:cubicBezTo>
                <a:cubicBezTo>
                  <a:pt x="343" y="319"/>
                  <a:pt x="341" y="314"/>
                  <a:pt x="347" y="308"/>
                </a:cubicBezTo>
                <a:cubicBezTo>
                  <a:pt x="355" y="300"/>
                  <a:pt x="361" y="298"/>
                  <a:pt x="359" y="292"/>
                </a:cubicBezTo>
                <a:cubicBezTo>
                  <a:pt x="358" y="284"/>
                  <a:pt x="351" y="273"/>
                  <a:pt x="351" y="273"/>
                </a:cubicBezTo>
                <a:cubicBezTo>
                  <a:pt x="351" y="266"/>
                  <a:pt x="351" y="266"/>
                  <a:pt x="351" y="266"/>
                </a:cubicBezTo>
                <a:cubicBezTo>
                  <a:pt x="351" y="266"/>
                  <a:pt x="359" y="268"/>
                  <a:pt x="360" y="263"/>
                </a:cubicBezTo>
                <a:cubicBezTo>
                  <a:pt x="360" y="258"/>
                  <a:pt x="364" y="241"/>
                  <a:pt x="364" y="241"/>
                </a:cubicBezTo>
                <a:cubicBezTo>
                  <a:pt x="378" y="226"/>
                  <a:pt x="378" y="226"/>
                  <a:pt x="378" y="226"/>
                </a:cubicBezTo>
                <a:cubicBezTo>
                  <a:pt x="394" y="234"/>
                  <a:pt x="394" y="234"/>
                  <a:pt x="394" y="234"/>
                </a:cubicBezTo>
                <a:cubicBezTo>
                  <a:pt x="394" y="234"/>
                  <a:pt x="397" y="223"/>
                  <a:pt x="399" y="218"/>
                </a:cubicBezTo>
                <a:cubicBezTo>
                  <a:pt x="400" y="213"/>
                  <a:pt x="397" y="198"/>
                  <a:pt x="397" y="198"/>
                </a:cubicBezTo>
                <a:cubicBezTo>
                  <a:pt x="405" y="193"/>
                  <a:pt x="405" y="193"/>
                  <a:pt x="405" y="193"/>
                </a:cubicBezTo>
                <a:cubicBezTo>
                  <a:pt x="409" y="198"/>
                  <a:pt x="409" y="198"/>
                  <a:pt x="409" y="198"/>
                </a:cubicBezTo>
                <a:cubicBezTo>
                  <a:pt x="421" y="195"/>
                  <a:pt x="421" y="195"/>
                  <a:pt x="421" y="195"/>
                </a:cubicBezTo>
                <a:cubicBezTo>
                  <a:pt x="443" y="205"/>
                  <a:pt x="443" y="205"/>
                  <a:pt x="443" y="205"/>
                </a:cubicBezTo>
                <a:cubicBezTo>
                  <a:pt x="450" y="195"/>
                  <a:pt x="450" y="195"/>
                  <a:pt x="450" y="195"/>
                </a:cubicBezTo>
                <a:cubicBezTo>
                  <a:pt x="442" y="191"/>
                  <a:pt x="442" y="191"/>
                  <a:pt x="442" y="191"/>
                </a:cubicBezTo>
                <a:cubicBezTo>
                  <a:pt x="442" y="191"/>
                  <a:pt x="450" y="182"/>
                  <a:pt x="449" y="174"/>
                </a:cubicBezTo>
                <a:cubicBezTo>
                  <a:pt x="448" y="168"/>
                  <a:pt x="441" y="159"/>
                  <a:pt x="441" y="159"/>
                </a:cubicBezTo>
                <a:cubicBezTo>
                  <a:pt x="453" y="157"/>
                  <a:pt x="453" y="157"/>
                  <a:pt x="453" y="157"/>
                </a:cubicBezTo>
                <a:cubicBezTo>
                  <a:pt x="455" y="154"/>
                  <a:pt x="455" y="154"/>
                  <a:pt x="455" y="154"/>
                </a:cubicBezTo>
                <a:cubicBezTo>
                  <a:pt x="455" y="154"/>
                  <a:pt x="464" y="159"/>
                  <a:pt x="466" y="157"/>
                </a:cubicBezTo>
                <a:cubicBezTo>
                  <a:pt x="467" y="155"/>
                  <a:pt x="459" y="148"/>
                  <a:pt x="465" y="144"/>
                </a:cubicBezTo>
                <a:cubicBezTo>
                  <a:pt x="469" y="139"/>
                  <a:pt x="478" y="142"/>
                  <a:pt x="478" y="142"/>
                </a:cubicBezTo>
                <a:cubicBezTo>
                  <a:pt x="478" y="142"/>
                  <a:pt x="485" y="152"/>
                  <a:pt x="490" y="157"/>
                </a:cubicBezTo>
                <a:cubicBezTo>
                  <a:pt x="497" y="163"/>
                  <a:pt x="499" y="172"/>
                  <a:pt x="499" y="172"/>
                </a:cubicBezTo>
                <a:cubicBezTo>
                  <a:pt x="504" y="171"/>
                  <a:pt x="504" y="171"/>
                  <a:pt x="504" y="171"/>
                </a:cubicBezTo>
                <a:cubicBezTo>
                  <a:pt x="515" y="171"/>
                  <a:pt x="515" y="171"/>
                  <a:pt x="515" y="171"/>
                </a:cubicBezTo>
                <a:cubicBezTo>
                  <a:pt x="522" y="175"/>
                  <a:pt x="522" y="175"/>
                  <a:pt x="522" y="175"/>
                </a:cubicBezTo>
                <a:cubicBezTo>
                  <a:pt x="531" y="169"/>
                  <a:pt x="531" y="169"/>
                  <a:pt x="531" y="169"/>
                </a:cubicBezTo>
                <a:cubicBezTo>
                  <a:pt x="531" y="169"/>
                  <a:pt x="533" y="161"/>
                  <a:pt x="539" y="161"/>
                </a:cubicBezTo>
                <a:cubicBezTo>
                  <a:pt x="544" y="161"/>
                  <a:pt x="546" y="166"/>
                  <a:pt x="546" y="166"/>
                </a:cubicBezTo>
                <a:cubicBezTo>
                  <a:pt x="558" y="167"/>
                  <a:pt x="558" y="167"/>
                  <a:pt x="558" y="167"/>
                </a:cubicBezTo>
                <a:cubicBezTo>
                  <a:pt x="565" y="174"/>
                  <a:pt x="565" y="174"/>
                  <a:pt x="565" y="174"/>
                </a:cubicBezTo>
                <a:cubicBezTo>
                  <a:pt x="565" y="174"/>
                  <a:pt x="567" y="161"/>
                  <a:pt x="570" y="157"/>
                </a:cubicBezTo>
                <a:cubicBezTo>
                  <a:pt x="572" y="154"/>
                  <a:pt x="575" y="150"/>
                  <a:pt x="575" y="144"/>
                </a:cubicBezTo>
                <a:cubicBezTo>
                  <a:pt x="574" y="139"/>
                  <a:pt x="572" y="130"/>
                  <a:pt x="572" y="130"/>
                </a:cubicBezTo>
                <a:cubicBezTo>
                  <a:pt x="574" y="97"/>
                  <a:pt x="574" y="97"/>
                  <a:pt x="574" y="97"/>
                </a:cubicBezTo>
                <a:cubicBezTo>
                  <a:pt x="577" y="93"/>
                  <a:pt x="577" y="93"/>
                  <a:pt x="577" y="93"/>
                </a:cubicBezTo>
                <a:cubicBezTo>
                  <a:pt x="577" y="93"/>
                  <a:pt x="576" y="81"/>
                  <a:pt x="582" y="79"/>
                </a:cubicBezTo>
                <a:cubicBezTo>
                  <a:pt x="588" y="76"/>
                  <a:pt x="595" y="78"/>
                  <a:pt x="595" y="78"/>
                </a:cubicBezTo>
                <a:cubicBezTo>
                  <a:pt x="595" y="78"/>
                  <a:pt x="604" y="66"/>
                  <a:pt x="610" y="65"/>
                </a:cubicBezTo>
                <a:cubicBezTo>
                  <a:pt x="616" y="64"/>
                  <a:pt x="625" y="77"/>
                  <a:pt x="625" y="77"/>
                </a:cubicBezTo>
                <a:cubicBezTo>
                  <a:pt x="648" y="80"/>
                  <a:pt x="648" y="80"/>
                  <a:pt x="648" y="80"/>
                </a:cubicBezTo>
                <a:cubicBezTo>
                  <a:pt x="655" y="91"/>
                  <a:pt x="655" y="91"/>
                  <a:pt x="655" y="91"/>
                </a:cubicBezTo>
                <a:cubicBezTo>
                  <a:pt x="655" y="91"/>
                  <a:pt x="647" y="105"/>
                  <a:pt x="647" y="110"/>
                </a:cubicBezTo>
                <a:cubicBezTo>
                  <a:pt x="647" y="116"/>
                  <a:pt x="650" y="121"/>
                  <a:pt x="650" y="121"/>
                </a:cubicBezTo>
                <a:cubicBezTo>
                  <a:pt x="650" y="121"/>
                  <a:pt x="654" y="125"/>
                  <a:pt x="656" y="123"/>
                </a:cubicBezTo>
                <a:cubicBezTo>
                  <a:pt x="659" y="121"/>
                  <a:pt x="658" y="107"/>
                  <a:pt x="658" y="107"/>
                </a:cubicBezTo>
                <a:cubicBezTo>
                  <a:pt x="658" y="107"/>
                  <a:pt x="655" y="108"/>
                  <a:pt x="656" y="105"/>
                </a:cubicBezTo>
                <a:cubicBezTo>
                  <a:pt x="657" y="102"/>
                  <a:pt x="661" y="102"/>
                  <a:pt x="663" y="100"/>
                </a:cubicBezTo>
                <a:cubicBezTo>
                  <a:pt x="666" y="98"/>
                  <a:pt x="665" y="93"/>
                  <a:pt x="666" y="93"/>
                </a:cubicBezTo>
                <a:cubicBezTo>
                  <a:pt x="668" y="92"/>
                  <a:pt x="674" y="94"/>
                  <a:pt x="674" y="90"/>
                </a:cubicBezTo>
                <a:cubicBezTo>
                  <a:pt x="674" y="85"/>
                  <a:pt x="669" y="78"/>
                  <a:pt x="669" y="78"/>
                </a:cubicBezTo>
                <a:cubicBezTo>
                  <a:pt x="669" y="78"/>
                  <a:pt x="673" y="78"/>
                  <a:pt x="675" y="79"/>
                </a:cubicBezTo>
                <a:cubicBezTo>
                  <a:pt x="678" y="79"/>
                  <a:pt x="685" y="87"/>
                  <a:pt x="687" y="80"/>
                </a:cubicBezTo>
                <a:cubicBezTo>
                  <a:pt x="690" y="74"/>
                  <a:pt x="685" y="71"/>
                  <a:pt x="685" y="71"/>
                </a:cubicBezTo>
                <a:close/>
                <a:moveTo>
                  <a:pt x="8" y="787"/>
                </a:moveTo>
                <a:cubicBezTo>
                  <a:pt x="8" y="787"/>
                  <a:pt x="7" y="793"/>
                  <a:pt x="8" y="794"/>
                </a:cubicBezTo>
                <a:cubicBezTo>
                  <a:pt x="9" y="796"/>
                  <a:pt x="6" y="800"/>
                  <a:pt x="6" y="800"/>
                </a:cubicBezTo>
                <a:cubicBezTo>
                  <a:pt x="9" y="800"/>
                  <a:pt x="9" y="800"/>
                  <a:pt x="9" y="800"/>
                </a:cubicBezTo>
                <a:cubicBezTo>
                  <a:pt x="11" y="798"/>
                  <a:pt x="11" y="798"/>
                  <a:pt x="11" y="798"/>
                </a:cubicBezTo>
                <a:cubicBezTo>
                  <a:pt x="11" y="792"/>
                  <a:pt x="11" y="792"/>
                  <a:pt x="11" y="792"/>
                </a:cubicBezTo>
                <a:cubicBezTo>
                  <a:pt x="10" y="785"/>
                  <a:pt x="10" y="785"/>
                  <a:pt x="10" y="785"/>
                </a:cubicBezTo>
                <a:lnTo>
                  <a:pt x="8" y="787"/>
                </a:lnTo>
                <a:close/>
                <a:moveTo>
                  <a:pt x="27" y="805"/>
                </a:moveTo>
                <a:cubicBezTo>
                  <a:pt x="18" y="803"/>
                  <a:pt x="18" y="803"/>
                  <a:pt x="18" y="803"/>
                </a:cubicBezTo>
                <a:cubicBezTo>
                  <a:pt x="26" y="808"/>
                  <a:pt x="26" y="808"/>
                  <a:pt x="26" y="808"/>
                </a:cubicBezTo>
                <a:lnTo>
                  <a:pt x="27" y="805"/>
                </a:lnTo>
                <a:close/>
                <a:moveTo>
                  <a:pt x="36" y="794"/>
                </a:moveTo>
                <a:cubicBezTo>
                  <a:pt x="32" y="794"/>
                  <a:pt x="32" y="794"/>
                  <a:pt x="32" y="794"/>
                </a:cubicBezTo>
                <a:cubicBezTo>
                  <a:pt x="30" y="799"/>
                  <a:pt x="30" y="799"/>
                  <a:pt x="30" y="799"/>
                </a:cubicBezTo>
                <a:cubicBezTo>
                  <a:pt x="38" y="798"/>
                  <a:pt x="38" y="798"/>
                  <a:pt x="38" y="798"/>
                </a:cubicBezTo>
                <a:lnTo>
                  <a:pt x="36" y="794"/>
                </a:lnTo>
                <a:close/>
                <a:moveTo>
                  <a:pt x="16" y="750"/>
                </a:moveTo>
                <a:cubicBezTo>
                  <a:pt x="16" y="753"/>
                  <a:pt x="16" y="753"/>
                  <a:pt x="16" y="753"/>
                </a:cubicBezTo>
                <a:cubicBezTo>
                  <a:pt x="14" y="754"/>
                  <a:pt x="14" y="754"/>
                  <a:pt x="14" y="754"/>
                </a:cubicBezTo>
                <a:cubicBezTo>
                  <a:pt x="14" y="754"/>
                  <a:pt x="16" y="762"/>
                  <a:pt x="20" y="762"/>
                </a:cubicBezTo>
                <a:cubicBezTo>
                  <a:pt x="26" y="762"/>
                  <a:pt x="22" y="753"/>
                  <a:pt x="22" y="753"/>
                </a:cubicBezTo>
                <a:cubicBezTo>
                  <a:pt x="17" y="750"/>
                  <a:pt x="17" y="750"/>
                  <a:pt x="17" y="750"/>
                </a:cubicBezTo>
                <a:lnTo>
                  <a:pt x="16" y="750"/>
                </a:lnTo>
                <a:close/>
                <a:moveTo>
                  <a:pt x="15" y="768"/>
                </a:moveTo>
                <a:cubicBezTo>
                  <a:pt x="17" y="766"/>
                  <a:pt x="17" y="766"/>
                  <a:pt x="17" y="766"/>
                </a:cubicBezTo>
                <a:cubicBezTo>
                  <a:pt x="15" y="762"/>
                  <a:pt x="15" y="762"/>
                  <a:pt x="15" y="762"/>
                </a:cubicBezTo>
                <a:cubicBezTo>
                  <a:pt x="15" y="758"/>
                  <a:pt x="15" y="758"/>
                  <a:pt x="15" y="758"/>
                </a:cubicBezTo>
                <a:cubicBezTo>
                  <a:pt x="11" y="756"/>
                  <a:pt x="11" y="756"/>
                  <a:pt x="11" y="756"/>
                </a:cubicBezTo>
                <a:cubicBezTo>
                  <a:pt x="11" y="757"/>
                  <a:pt x="11" y="757"/>
                  <a:pt x="11" y="757"/>
                </a:cubicBezTo>
                <a:cubicBezTo>
                  <a:pt x="11" y="757"/>
                  <a:pt x="10" y="758"/>
                  <a:pt x="9" y="760"/>
                </a:cubicBezTo>
                <a:cubicBezTo>
                  <a:pt x="8" y="762"/>
                  <a:pt x="12" y="764"/>
                  <a:pt x="12" y="764"/>
                </a:cubicBezTo>
                <a:cubicBezTo>
                  <a:pt x="9" y="767"/>
                  <a:pt x="9" y="767"/>
                  <a:pt x="9" y="767"/>
                </a:cubicBezTo>
                <a:cubicBezTo>
                  <a:pt x="9" y="773"/>
                  <a:pt x="9" y="773"/>
                  <a:pt x="9" y="773"/>
                </a:cubicBezTo>
                <a:cubicBezTo>
                  <a:pt x="13" y="772"/>
                  <a:pt x="13" y="772"/>
                  <a:pt x="13" y="772"/>
                </a:cubicBezTo>
                <a:cubicBezTo>
                  <a:pt x="10" y="767"/>
                  <a:pt x="10" y="767"/>
                  <a:pt x="10" y="767"/>
                </a:cubicBezTo>
                <a:cubicBezTo>
                  <a:pt x="14" y="764"/>
                  <a:pt x="14" y="764"/>
                  <a:pt x="14" y="764"/>
                </a:cubicBezTo>
                <a:cubicBezTo>
                  <a:pt x="15" y="764"/>
                  <a:pt x="15" y="764"/>
                  <a:pt x="15" y="764"/>
                </a:cubicBezTo>
                <a:cubicBezTo>
                  <a:pt x="14" y="766"/>
                  <a:pt x="14" y="766"/>
                  <a:pt x="14" y="766"/>
                </a:cubicBezTo>
                <a:lnTo>
                  <a:pt x="15" y="768"/>
                </a:lnTo>
                <a:close/>
                <a:moveTo>
                  <a:pt x="29" y="766"/>
                </a:moveTo>
                <a:cubicBezTo>
                  <a:pt x="33" y="764"/>
                  <a:pt x="33" y="764"/>
                  <a:pt x="33" y="764"/>
                </a:cubicBezTo>
                <a:cubicBezTo>
                  <a:pt x="27" y="759"/>
                  <a:pt x="27" y="759"/>
                  <a:pt x="27" y="759"/>
                </a:cubicBezTo>
                <a:cubicBezTo>
                  <a:pt x="25" y="761"/>
                  <a:pt x="25" y="761"/>
                  <a:pt x="25" y="761"/>
                </a:cubicBezTo>
                <a:lnTo>
                  <a:pt x="29" y="766"/>
                </a:lnTo>
                <a:close/>
                <a:moveTo>
                  <a:pt x="28" y="743"/>
                </a:moveTo>
                <a:cubicBezTo>
                  <a:pt x="23" y="744"/>
                  <a:pt x="23" y="744"/>
                  <a:pt x="23" y="744"/>
                </a:cubicBezTo>
                <a:cubicBezTo>
                  <a:pt x="23" y="747"/>
                  <a:pt x="23" y="747"/>
                  <a:pt x="23" y="747"/>
                </a:cubicBezTo>
                <a:cubicBezTo>
                  <a:pt x="20" y="749"/>
                  <a:pt x="20" y="749"/>
                  <a:pt x="20" y="749"/>
                </a:cubicBezTo>
                <a:cubicBezTo>
                  <a:pt x="23" y="751"/>
                  <a:pt x="23" y="751"/>
                  <a:pt x="23" y="751"/>
                </a:cubicBezTo>
                <a:cubicBezTo>
                  <a:pt x="25" y="754"/>
                  <a:pt x="25" y="754"/>
                  <a:pt x="25" y="754"/>
                </a:cubicBezTo>
                <a:cubicBezTo>
                  <a:pt x="27" y="754"/>
                  <a:pt x="27" y="754"/>
                  <a:pt x="27" y="754"/>
                </a:cubicBezTo>
                <a:cubicBezTo>
                  <a:pt x="27" y="751"/>
                  <a:pt x="27" y="751"/>
                  <a:pt x="27" y="751"/>
                </a:cubicBezTo>
                <a:cubicBezTo>
                  <a:pt x="29" y="749"/>
                  <a:pt x="29" y="749"/>
                  <a:pt x="29" y="749"/>
                </a:cubicBezTo>
                <a:lnTo>
                  <a:pt x="28" y="743"/>
                </a:lnTo>
                <a:close/>
                <a:moveTo>
                  <a:pt x="19" y="743"/>
                </a:moveTo>
                <a:cubicBezTo>
                  <a:pt x="16" y="746"/>
                  <a:pt x="19" y="747"/>
                  <a:pt x="20" y="746"/>
                </a:cubicBezTo>
                <a:cubicBezTo>
                  <a:pt x="23" y="744"/>
                  <a:pt x="22" y="740"/>
                  <a:pt x="19" y="743"/>
                </a:cubicBezTo>
                <a:close/>
                <a:moveTo>
                  <a:pt x="10" y="738"/>
                </a:moveTo>
                <a:cubicBezTo>
                  <a:pt x="11" y="740"/>
                  <a:pt x="11" y="740"/>
                  <a:pt x="11" y="740"/>
                </a:cubicBezTo>
                <a:cubicBezTo>
                  <a:pt x="12" y="740"/>
                  <a:pt x="12" y="740"/>
                  <a:pt x="12" y="740"/>
                </a:cubicBezTo>
                <a:cubicBezTo>
                  <a:pt x="14" y="743"/>
                  <a:pt x="14" y="743"/>
                  <a:pt x="14" y="743"/>
                </a:cubicBezTo>
                <a:cubicBezTo>
                  <a:pt x="12" y="745"/>
                  <a:pt x="12" y="745"/>
                  <a:pt x="12" y="745"/>
                </a:cubicBezTo>
                <a:cubicBezTo>
                  <a:pt x="15" y="746"/>
                  <a:pt x="15" y="746"/>
                  <a:pt x="15" y="746"/>
                </a:cubicBezTo>
                <a:cubicBezTo>
                  <a:pt x="16" y="742"/>
                  <a:pt x="16" y="742"/>
                  <a:pt x="16" y="742"/>
                </a:cubicBezTo>
                <a:cubicBezTo>
                  <a:pt x="12" y="737"/>
                  <a:pt x="12" y="737"/>
                  <a:pt x="12" y="737"/>
                </a:cubicBezTo>
                <a:lnTo>
                  <a:pt x="10" y="738"/>
                </a:lnTo>
                <a:close/>
                <a:moveTo>
                  <a:pt x="13" y="749"/>
                </a:moveTo>
                <a:cubicBezTo>
                  <a:pt x="11" y="746"/>
                  <a:pt x="11" y="746"/>
                  <a:pt x="11" y="746"/>
                </a:cubicBezTo>
                <a:cubicBezTo>
                  <a:pt x="8" y="749"/>
                  <a:pt x="8" y="749"/>
                  <a:pt x="8" y="749"/>
                </a:cubicBezTo>
                <a:cubicBezTo>
                  <a:pt x="9" y="751"/>
                  <a:pt x="9" y="751"/>
                  <a:pt x="9" y="751"/>
                </a:cubicBezTo>
                <a:lnTo>
                  <a:pt x="13" y="749"/>
                </a:lnTo>
                <a:close/>
                <a:moveTo>
                  <a:pt x="41" y="738"/>
                </a:moveTo>
                <a:cubicBezTo>
                  <a:pt x="39" y="740"/>
                  <a:pt x="39" y="740"/>
                  <a:pt x="39" y="740"/>
                </a:cubicBezTo>
                <a:cubicBezTo>
                  <a:pt x="40" y="744"/>
                  <a:pt x="40" y="744"/>
                  <a:pt x="40" y="744"/>
                </a:cubicBezTo>
                <a:cubicBezTo>
                  <a:pt x="43" y="741"/>
                  <a:pt x="43" y="741"/>
                  <a:pt x="43" y="741"/>
                </a:cubicBezTo>
                <a:lnTo>
                  <a:pt x="41" y="738"/>
                </a:lnTo>
                <a:close/>
                <a:moveTo>
                  <a:pt x="9" y="733"/>
                </a:moveTo>
                <a:cubicBezTo>
                  <a:pt x="11" y="734"/>
                  <a:pt x="13" y="734"/>
                  <a:pt x="13" y="734"/>
                </a:cubicBezTo>
                <a:cubicBezTo>
                  <a:pt x="11" y="729"/>
                  <a:pt x="11" y="729"/>
                  <a:pt x="11" y="729"/>
                </a:cubicBezTo>
                <a:cubicBezTo>
                  <a:pt x="13" y="727"/>
                  <a:pt x="13" y="727"/>
                  <a:pt x="13" y="727"/>
                </a:cubicBezTo>
                <a:cubicBezTo>
                  <a:pt x="10" y="719"/>
                  <a:pt x="10" y="719"/>
                  <a:pt x="10" y="719"/>
                </a:cubicBezTo>
                <a:cubicBezTo>
                  <a:pt x="9" y="722"/>
                  <a:pt x="9" y="722"/>
                  <a:pt x="9" y="722"/>
                </a:cubicBezTo>
                <a:cubicBezTo>
                  <a:pt x="11" y="726"/>
                  <a:pt x="11" y="726"/>
                  <a:pt x="11" y="726"/>
                </a:cubicBezTo>
                <a:cubicBezTo>
                  <a:pt x="7" y="727"/>
                  <a:pt x="7" y="727"/>
                  <a:pt x="7" y="727"/>
                </a:cubicBezTo>
                <a:cubicBezTo>
                  <a:pt x="7" y="727"/>
                  <a:pt x="7" y="731"/>
                  <a:pt x="9" y="733"/>
                </a:cubicBezTo>
                <a:close/>
                <a:moveTo>
                  <a:pt x="16" y="715"/>
                </a:moveTo>
                <a:cubicBezTo>
                  <a:pt x="10" y="711"/>
                  <a:pt x="10" y="711"/>
                  <a:pt x="10" y="711"/>
                </a:cubicBezTo>
                <a:cubicBezTo>
                  <a:pt x="9" y="712"/>
                  <a:pt x="9" y="712"/>
                  <a:pt x="9" y="712"/>
                </a:cubicBezTo>
                <a:cubicBezTo>
                  <a:pt x="12" y="714"/>
                  <a:pt x="12" y="714"/>
                  <a:pt x="12" y="714"/>
                </a:cubicBezTo>
                <a:cubicBezTo>
                  <a:pt x="12" y="718"/>
                  <a:pt x="12" y="718"/>
                  <a:pt x="12" y="718"/>
                </a:cubicBezTo>
                <a:cubicBezTo>
                  <a:pt x="14" y="721"/>
                  <a:pt x="14" y="721"/>
                  <a:pt x="14" y="721"/>
                </a:cubicBezTo>
                <a:cubicBezTo>
                  <a:pt x="17" y="721"/>
                  <a:pt x="17" y="721"/>
                  <a:pt x="17" y="721"/>
                </a:cubicBezTo>
                <a:lnTo>
                  <a:pt x="16" y="715"/>
                </a:lnTo>
                <a:close/>
                <a:moveTo>
                  <a:pt x="24" y="713"/>
                </a:moveTo>
                <a:cubicBezTo>
                  <a:pt x="28" y="719"/>
                  <a:pt x="28" y="719"/>
                  <a:pt x="28" y="719"/>
                </a:cubicBezTo>
                <a:cubicBezTo>
                  <a:pt x="32" y="717"/>
                  <a:pt x="32" y="717"/>
                  <a:pt x="32" y="717"/>
                </a:cubicBezTo>
                <a:cubicBezTo>
                  <a:pt x="34" y="706"/>
                  <a:pt x="34" y="706"/>
                  <a:pt x="34" y="706"/>
                </a:cubicBezTo>
                <a:cubicBezTo>
                  <a:pt x="33" y="705"/>
                  <a:pt x="33" y="705"/>
                  <a:pt x="33" y="705"/>
                </a:cubicBezTo>
                <a:cubicBezTo>
                  <a:pt x="29" y="710"/>
                  <a:pt x="29" y="710"/>
                  <a:pt x="29" y="710"/>
                </a:cubicBezTo>
                <a:cubicBezTo>
                  <a:pt x="29" y="710"/>
                  <a:pt x="28" y="710"/>
                  <a:pt x="26" y="711"/>
                </a:cubicBezTo>
                <a:cubicBezTo>
                  <a:pt x="24" y="711"/>
                  <a:pt x="24" y="713"/>
                  <a:pt x="24" y="713"/>
                </a:cubicBezTo>
                <a:close/>
                <a:moveTo>
                  <a:pt x="22" y="703"/>
                </a:moveTo>
                <a:cubicBezTo>
                  <a:pt x="13" y="694"/>
                  <a:pt x="13" y="694"/>
                  <a:pt x="13" y="694"/>
                </a:cubicBezTo>
                <a:cubicBezTo>
                  <a:pt x="12" y="695"/>
                  <a:pt x="12" y="695"/>
                  <a:pt x="12" y="695"/>
                </a:cubicBezTo>
                <a:cubicBezTo>
                  <a:pt x="18" y="703"/>
                  <a:pt x="18" y="703"/>
                  <a:pt x="18" y="703"/>
                </a:cubicBezTo>
                <a:cubicBezTo>
                  <a:pt x="17" y="705"/>
                  <a:pt x="17" y="705"/>
                  <a:pt x="17" y="705"/>
                </a:cubicBezTo>
                <a:cubicBezTo>
                  <a:pt x="15" y="704"/>
                  <a:pt x="15" y="704"/>
                  <a:pt x="15" y="704"/>
                </a:cubicBezTo>
                <a:cubicBezTo>
                  <a:pt x="20" y="711"/>
                  <a:pt x="20" y="711"/>
                  <a:pt x="20" y="711"/>
                </a:cubicBezTo>
                <a:cubicBezTo>
                  <a:pt x="23" y="711"/>
                  <a:pt x="25" y="708"/>
                  <a:pt x="25" y="708"/>
                </a:cubicBezTo>
                <a:cubicBezTo>
                  <a:pt x="23" y="705"/>
                  <a:pt x="23" y="705"/>
                  <a:pt x="23" y="705"/>
                </a:cubicBezTo>
                <a:lnTo>
                  <a:pt x="22" y="703"/>
                </a:lnTo>
                <a:close/>
                <a:moveTo>
                  <a:pt x="9" y="699"/>
                </a:moveTo>
                <a:cubicBezTo>
                  <a:pt x="8" y="699"/>
                  <a:pt x="8" y="699"/>
                  <a:pt x="8" y="699"/>
                </a:cubicBezTo>
                <a:cubicBezTo>
                  <a:pt x="8" y="699"/>
                  <a:pt x="10" y="703"/>
                  <a:pt x="11" y="704"/>
                </a:cubicBezTo>
                <a:cubicBezTo>
                  <a:pt x="12" y="705"/>
                  <a:pt x="14" y="707"/>
                  <a:pt x="14" y="707"/>
                </a:cubicBezTo>
                <a:cubicBezTo>
                  <a:pt x="14" y="707"/>
                  <a:pt x="15" y="705"/>
                  <a:pt x="13" y="703"/>
                </a:cubicBezTo>
                <a:cubicBezTo>
                  <a:pt x="12" y="701"/>
                  <a:pt x="9" y="699"/>
                  <a:pt x="9" y="699"/>
                </a:cubicBezTo>
                <a:close/>
                <a:moveTo>
                  <a:pt x="10" y="707"/>
                </a:moveTo>
                <a:cubicBezTo>
                  <a:pt x="9" y="707"/>
                  <a:pt x="10" y="709"/>
                  <a:pt x="11" y="710"/>
                </a:cubicBezTo>
                <a:cubicBezTo>
                  <a:pt x="12" y="710"/>
                  <a:pt x="16" y="712"/>
                  <a:pt x="16" y="712"/>
                </a:cubicBezTo>
                <a:cubicBezTo>
                  <a:pt x="16" y="710"/>
                  <a:pt x="16" y="710"/>
                  <a:pt x="16" y="710"/>
                </a:cubicBezTo>
                <a:cubicBezTo>
                  <a:pt x="16" y="710"/>
                  <a:pt x="11" y="707"/>
                  <a:pt x="10" y="707"/>
                </a:cubicBezTo>
                <a:close/>
                <a:moveTo>
                  <a:pt x="9" y="693"/>
                </a:moveTo>
                <a:cubicBezTo>
                  <a:pt x="7" y="695"/>
                  <a:pt x="7" y="695"/>
                  <a:pt x="7" y="695"/>
                </a:cubicBezTo>
                <a:cubicBezTo>
                  <a:pt x="11" y="698"/>
                  <a:pt x="11" y="698"/>
                  <a:pt x="11" y="698"/>
                </a:cubicBezTo>
                <a:lnTo>
                  <a:pt x="9" y="693"/>
                </a:lnTo>
                <a:close/>
                <a:moveTo>
                  <a:pt x="10" y="692"/>
                </a:moveTo>
                <a:cubicBezTo>
                  <a:pt x="9" y="687"/>
                  <a:pt x="9" y="687"/>
                  <a:pt x="9" y="687"/>
                </a:cubicBezTo>
                <a:cubicBezTo>
                  <a:pt x="7" y="689"/>
                  <a:pt x="7" y="689"/>
                  <a:pt x="7" y="689"/>
                </a:cubicBezTo>
                <a:lnTo>
                  <a:pt x="10" y="692"/>
                </a:lnTo>
                <a:close/>
                <a:moveTo>
                  <a:pt x="9" y="678"/>
                </a:moveTo>
                <a:cubicBezTo>
                  <a:pt x="11" y="676"/>
                  <a:pt x="11" y="676"/>
                  <a:pt x="11" y="676"/>
                </a:cubicBezTo>
                <a:cubicBezTo>
                  <a:pt x="12" y="678"/>
                  <a:pt x="12" y="678"/>
                  <a:pt x="12" y="678"/>
                </a:cubicBezTo>
                <a:cubicBezTo>
                  <a:pt x="12" y="678"/>
                  <a:pt x="15" y="676"/>
                  <a:pt x="15" y="674"/>
                </a:cubicBezTo>
                <a:cubicBezTo>
                  <a:pt x="15" y="671"/>
                  <a:pt x="12" y="670"/>
                  <a:pt x="12" y="670"/>
                </a:cubicBezTo>
                <a:cubicBezTo>
                  <a:pt x="10" y="671"/>
                  <a:pt x="10" y="671"/>
                  <a:pt x="10" y="671"/>
                </a:cubicBezTo>
                <a:cubicBezTo>
                  <a:pt x="10" y="671"/>
                  <a:pt x="8" y="675"/>
                  <a:pt x="9" y="678"/>
                </a:cubicBezTo>
                <a:close/>
                <a:moveTo>
                  <a:pt x="6" y="680"/>
                </a:moveTo>
                <a:cubicBezTo>
                  <a:pt x="7" y="680"/>
                  <a:pt x="7" y="680"/>
                  <a:pt x="7" y="680"/>
                </a:cubicBezTo>
                <a:cubicBezTo>
                  <a:pt x="8" y="676"/>
                  <a:pt x="8" y="676"/>
                  <a:pt x="8" y="676"/>
                </a:cubicBezTo>
                <a:cubicBezTo>
                  <a:pt x="7" y="676"/>
                  <a:pt x="7" y="676"/>
                  <a:pt x="7" y="676"/>
                </a:cubicBezTo>
                <a:lnTo>
                  <a:pt x="6" y="680"/>
                </a:lnTo>
                <a:close/>
                <a:moveTo>
                  <a:pt x="3" y="678"/>
                </a:moveTo>
                <a:cubicBezTo>
                  <a:pt x="0" y="678"/>
                  <a:pt x="1" y="681"/>
                  <a:pt x="2" y="681"/>
                </a:cubicBezTo>
                <a:cubicBezTo>
                  <a:pt x="4" y="682"/>
                  <a:pt x="7" y="677"/>
                  <a:pt x="3" y="678"/>
                </a:cubicBezTo>
                <a:close/>
                <a:moveTo>
                  <a:pt x="7" y="661"/>
                </a:moveTo>
                <a:cubicBezTo>
                  <a:pt x="3" y="661"/>
                  <a:pt x="4" y="663"/>
                  <a:pt x="6" y="663"/>
                </a:cubicBezTo>
                <a:cubicBezTo>
                  <a:pt x="9" y="663"/>
                  <a:pt x="10" y="662"/>
                  <a:pt x="7" y="661"/>
                </a:cubicBezTo>
                <a:close/>
                <a:moveTo>
                  <a:pt x="17" y="658"/>
                </a:moveTo>
                <a:cubicBezTo>
                  <a:pt x="14" y="657"/>
                  <a:pt x="14" y="657"/>
                  <a:pt x="14" y="657"/>
                </a:cubicBezTo>
                <a:cubicBezTo>
                  <a:pt x="11" y="660"/>
                  <a:pt x="11" y="660"/>
                  <a:pt x="11" y="660"/>
                </a:cubicBezTo>
                <a:cubicBezTo>
                  <a:pt x="13" y="662"/>
                  <a:pt x="13" y="662"/>
                  <a:pt x="13" y="662"/>
                </a:cubicBezTo>
                <a:lnTo>
                  <a:pt x="17" y="658"/>
                </a:lnTo>
                <a:close/>
                <a:moveTo>
                  <a:pt x="18" y="649"/>
                </a:moveTo>
                <a:cubicBezTo>
                  <a:pt x="14" y="646"/>
                  <a:pt x="14" y="646"/>
                  <a:pt x="14" y="646"/>
                </a:cubicBezTo>
                <a:cubicBezTo>
                  <a:pt x="15" y="650"/>
                  <a:pt x="15" y="650"/>
                  <a:pt x="15" y="650"/>
                </a:cubicBezTo>
                <a:lnTo>
                  <a:pt x="18" y="649"/>
                </a:lnTo>
                <a:close/>
                <a:moveTo>
                  <a:pt x="22" y="643"/>
                </a:moveTo>
                <a:cubicBezTo>
                  <a:pt x="17" y="645"/>
                  <a:pt x="17" y="645"/>
                  <a:pt x="17" y="645"/>
                </a:cubicBezTo>
                <a:cubicBezTo>
                  <a:pt x="22" y="647"/>
                  <a:pt x="22" y="647"/>
                  <a:pt x="22" y="647"/>
                </a:cubicBezTo>
                <a:lnTo>
                  <a:pt x="22" y="643"/>
                </a:lnTo>
                <a:close/>
                <a:moveTo>
                  <a:pt x="14" y="639"/>
                </a:moveTo>
                <a:cubicBezTo>
                  <a:pt x="14" y="635"/>
                  <a:pt x="11" y="635"/>
                  <a:pt x="12" y="638"/>
                </a:cubicBezTo>
                <a:cubicBezTo>
                  <a:pt x="12" y="641"/>
                  <a:pt x="14" y="641"/>
                  <a:pt x="14" y="639"/>
                </a:cubicBezTo>
                <a:close/>
                <a:moveTo>
                  <a:pt x="15" y="632"/>
                </a:moveTo>
                <a:cubicBezTo>
                  <a:pt x="24" y="629"/>
                  <a:pt x="24" y="629"/>
                  <a:pt x="24" y="629"/>
                </a:cubicBezTo>
                <a:cubicBezTo>
                  <a:pt x="25" y="626"/>
                  <a:pt x="25" y="626"/>
                  <a:pt x="25" y="626"/>
                </a:cubicBezTo>
                <a:cubicBezTo>
                  <a:pt x="19" y="626"/>
                  <a:pt x="19" y="626"/>
                  <a:pt x="19" y="626"/>
                </a:cubicBezTo>
                <a:cubicBezTo>
                  <a:pt x="15" y="623"/>
                  <a:pt x="15" y="623"/>
                  <a:pt x="15" y="623"/>
                </a:cubicBezTo>
                <a:cubicBezTo>
                  <a:pt x="15" y="626"/>
                  <a:pt x="15" y="626"/>
                  <a:pt x="15" y="626"/>
                </a:cubicBezTo>
                <a:cubicBezTo>
                  <a:pt x="12" y="627"/>
                  <a:pt x="12" y="627"/>
                  <a:pt x="12" y="627"/>
                </a:cubicBezTo>
                <a:cubicBezTo>
                  <a:pt x="16" y="628"/>
                  <a:pt x="16" y="628"/>
                  <a:pt x="16" y="628"/>
                </a:cubicBezTo>
                <a:lnTo>
                  <a:pt x="15" y="632"/>
                </a:lnTo>
                <a:close/>
                <a:moveTo>
                  <a:pt x="12" y="630"/>
                </a:moveTo>
                <a:cubicBezTo>
                  <a:pt x="13" y="632"/>
                  <a:pt x="13" y="632"/>
                  <a:pt x="13" y="632"/>
                </a:cubicBezTo>
                <a:cubicBezTo>
                  <a:pt x="14" y="633"/>
                  <a:pt x="14" y="633"/>
                  <a:pt x="14" y="633"/>
                </a:cubicBezTo>
                <a:cubicBezTo>
                  <a:pt x="14" y="629"/>
                  <a:pt x="14" y="629"/>
                  <a:pt x="14" y="629"/>
                </a:cubicBezTo>
                <a:lnTo>
                  <a:pt x="12" y="630"/>
                </a:lnTo>
                <a:close/>
                <a:moveTo>
                  <a:pt x="20" y="618"/>
                </a:moveTo>
                <a:cubicBezTo>
                  <a:pt x="22" y="619"/>
                  <a:pt x="22" y="623"/>
                  <a:pt x="22" y="623"/>
                </a:cubicBezTo>
                <a:cubicBezTo>
                  <a:pt x="25" y="623"/>
                  <a:pt x="25" y="623"/>
                  <a:pt x="25" y="623"/>
                </a:cubicBezTo>
                <a:cubicBezTo>
                  <a:pt x="25" y="616"/>
                  <a:pt x="25" y="616"/>
                  <a:pt x="25" y="616"/>
                </a:cubicBezTo>
                <a:cubicBezTo>
                  <a:pt x="20" y="615"/>
                  <a:pt x="20" y="615"/>
                  <a:pt x="20" y="615"/>
                </a:cubicBezTo>
                <a:cubicBezTo>
                  <a:pt x="20" y="615"/>
                  <a:pt x="18" y="617"/>
                  <a:pt x="20" y="618"/>
                </a:cubicBezTo>
                <a:close/>
                <a:moveTo>
                  <a:pt x="36" y="604"/>
                </a:moveTo>
                <a:cubicBezTo>
                  <a:pt x="36" y="601"/>
                  <a:pt x="36" y="601"/>
                  <a:pt x="36" y="601"/>
                </a:cubicBezTo>
                <a:cubicBezTo>
                  <a:pt x="34" y="602"/>
                  <a:pt x="34" y="602"/>
                  <a:pt x="34" y="602"/>
                </a:cubicBezTo>
                <a:cubicBezTo>
                  <a:pt x="34" y="604"/>
                  <a:pt x="34" y="604"/>
                  <a:pt x="34" y="604"/>
                </a:cubicBezTo>
                <a:lnTo>
                  <a:pt x="36" y="604"/>
                </a:lnTo>
                <a:close/>
                <a:moveTo>
                  <a:pt x="45" y="607"/>
                </a:moveTo>
                <a:cubicBezTo>
                  <a:pt x="48" y="605"/>
                  <a:pt x="48" y="601"/>
                  <a:pt x="44" y="600"/>
                </a:cubicBezTo>
                <a:cubicBezTo>
                  <a:pt x="40" y="598"/>
                  <a:pt x="40" y="603"/>
                  <a:pt x="40" y="603"/>
                </a:cubicBezTo>
                <a:cubicBezTo>
                  <a:pt x="39" y="604"/>
                  <a:pt x="39" y="604"/>
                  <a:pt x="39" y="604"/>
                </a:cubicBezTo>
                <a:cubicBezTo>
                  <a:pt x="39" y="607"/>
                  <a:pt x="42" y="608"/>
                  <a:pt x="45" y="607"/>
                </a:cubicBezTo>
                <a:close/>
                <a:moveTo>
                  <a:pt x="42" y="598"/>
                </a:moveTo>
                <a:cubicBezTo>
                  <a:pt x="45" y="598"/>
                  <a:pt x="45" y="598"/>
                  <a:pt x="45" y="598"/>
                </a:cubicBezTo>
                <a:cubicBezTo>
                  <a:pt x="46" y="596"/>
                  <a:pt x="46" y="596"/>
                  <a:pt x="46" y="596"/>
                </a:cubicBezTo>
                <a:cubicBezTo>
                  <a:pt x="43" y="593"/>
                  <a:pt x="43" y="593"/>
                  <a:pt x="43" y="593"/>
                </a:cubicBezTo>
                <a:cubicBezTo>
                  <a:pt x="41" y="593"/>
                  <a:pt x="41" y="593"/>
                  <a:pt x="41" y="593"/>
                </a:cubicBezTo>
                <a:cubicBezTo>
                  <a:pt x="42" y="596"/>
                  <a:pt x="42" y="596"/>
                  <a:pt x="42" y="596"/>
                </a:cubicBezTo>
                <a:lnTo>
                  <a:pt x="42" y="598"/>
                </a:lnTo>
                <a:close/>
                <a:moveTo>
                  <a:pt x="53" y="593"/>
                </a:moveTo>
                <a:cubicBezTo>
                  <a:pt x="49" y="594"/>
                  <a:pt x="49" y="594"/>
                  <a:pt x="49" y="594"/>
                </a:cubicBezTo>
                <a:cubicBezTo>
                  <a:pt x="49" y="603"/>
                  <a:pt x="49" y="603"/>
                  <a:pt x="49" y="603"/>
                </a:cubicBezTo>
                <a:cubicBezTo>
                  <a:pt x="57" y="598"/>
                  <a:pt x="57" y="598"/>
                  <a:pt x="57" y="598"/>
                </a:cubicBezTo>
                <a:lnTo>
                  <a:pt x="53" y="593"/>
                </a:lnTo>
                <a:close/>
                <a:moveTo>
                  <a:pt x="57" y="593"/>
                </a:moveTo>
                <a:cubicBezTo>
                  <a:pt x="60" y="596"/>
                  <a:pt x="60" y="596"/>
                  <a:pt x="60" y="596"/>
                </a:cubicBezTo>
                <a:cubicBezTo>
                  <a:pt x="65" y="594"/>
                  <a:pt x="65" y="594"/>
                  <a:pt x="65" y="594"/>
                </a:cubicBezTo>
                <a:cubicBezTo>
                  <a:pt x="61" y="592"/>
                  <a:pt x="61" y="592"/>
                  <a:pt x="61" y="592"/>
                </a:cubicBezTo>
                <a:lnTo>
                  <a:pt x="57" y="593"/>
                </a:lnTo>
                <a:close/>
                <a:moveTo>
                  <a:pt x="55" y="587"/>
                </a:moveTo>
                <a:cubicBezTo>
                  <a:pt x="51" y="591"/>
                  <a:pt x="51" y="591"/>
                  <a:pt x="51" y="591"/>
                </a:cubicBezTo>
                <a:cubicBezTo>
                  <a:pt x="58" y="591"/>
                  <a:pt x="58" y="591"/>
                  <a:pt x="58" y="591"/>
                </a:cubicBezTo>
                <a:lnTo>
                  <a:pt x="55" y="587"/>
                </a:lnTo>
                <a:close/>
                <a:moveTo>
                  <a:pt x="57" y="586"/>
                </a:moveTo>
                <a:cubicBezTo>
                  <a:pt x="59" y="586"/>
                  <a:pt x="61" y="581"/>
                  <a:pt x="58" y="582"/>
                </a:cubicBezTo>
                <a:cubicBezTo>
                  <a:pt x="55" y="583"/>
                  <a:pt x="56" y="586"/>
                  <a:pt x="57" y="586"/>
                </a:cubicBezTo>
                <a:close/>
                <a:moveTo>
                  <a:pt x="63" y="580"/>
                </a:moveTo>
                <a:cubicBezTo>
                  <a:pt x="59" y="579"/>
                  <a:pt x="59" y="579"/>
                  <a:pt x="59" y="579"/>
                </a:cubicBezTo>
                <a:cubicBezTo>
                  <a:pt x="62" y="582"/>
                  <a:pt x="62" y="582"/>
                  <a:pt x="62" y="582"/>
                </a:cubicBezTo>
                <a:lnTo>
                  <a:pt x="63" y="580"/>
                </a:lnTo>
                <a:close/>
                <a:moveTo>
                  <a:pt x="63" y="577"/>
                </a:moveTo>
                <a:cubicBezTo>
                  <a:pt x="62" y="578"/>
                  <a:pt x="62" y="578"/>
                  <a:pt x="62" y="578"/>
                </a:cubicBezTo>
                <a:cubicBezTo>
                  <a:pt x="65" y="580"/>
                  <a:pt x="65" y="580"/>
                  <a:pt x="65" y="580"/>
                </a:cubicBezTo>
                <a:lnTo>
                  <a:pt x="63" y="577"/>
                </a:lnTo>
                <a:close/>
                <a:moveTo>
                  <a:pt x="71" y="575"/>
                </a:moveTo>
                <a:cubicBezTo>
                  <a:pt x="71" y="571"/>
                  <a:pt x="71" y="571"/>
                  <a:pt x="71" y="571"/>
                </a:cubicBezTo>
                <a:cubicBezTo>
                  <a:pt x="69" y="571"/>
                  <a:pt x="69" y="571"/>
                  <a:pt x="69" y="571"/>
                </a:cubicBezTo>
                <a:cubicBezTo>
                  <a:pt x="69" y="575"/>
                  <a:pt x="69" y="575"/>
                  <a:pt x="69" y="575"/>
                </a:cubicBezTo>
                <a:lnTo>
                  <a:pt x="71" y="575"/>
                </a:lnTo>
                <a:close/>
                <a:moveTo>
                  <a:pt x="80" y="578"/>
                </a:moveTo>
                <a:cubicBezTo>
                  <a:pt x="85" y="576"/>
                  <a:pt x="85" y="575"/>
                  <a:pt x="82" y="575"/>
                </a:cubicBezTo>
                <a:cubicBezTo>
                  <a:pt x="78" y="573"/>
                  <a:pt x="77" y="576"/>
                  <a:pt x="77" y="577"/>
                </a:cubicBezTo>
                <a:cubicBezTo>
                  <a:pt x="77" y="578"/>
                  <a:pt x="80" y="578"/>
                  <a:pt x="80" y="578"/>
                </a:cubicBezTo>
                <a:close/>
                <a:moveTo>
                  <a:pt x="87" y="568"/>
                </a:moveTo>
                <a:cubicBezTo>
                  <a:pt x="82" y="567"/>
                  <a:pt x="82" y="567"/>
                  <a:pt x="82" y="567"/>
                </a:cubicBezTo>
                <a:cubicBezTo>
                  <a:pt x="80" y="568"/>
                  <a:pt x="80" y="568"/>
                  <a:pt x="80" y="568"/>
                </a:cubicBezTo>
                <a:cubicBezTo>
                  <a:pt x="83" y="571"/>
                  <a:pt x="83" y="571"/>
                  <a:pt x="83" y="571"/>
                </a:cubicBezTo>
                <a:lnTo>
                  <a:pt x="87" y="568"/>
                </a:lnTo>
                <a:close/>
                <a:moveTo>
                  <a:pt x="110" y="557"/>
                </a:moveTo>
                <a:cubicBezTo>
                  <a:pt x="109" y="551"/>
                  <a:pt x="109" y="551"/>
                  <a:pt x="109" y="551"/>
                </a:cubicBezTo>
                <a:cubicBezTo>
                  <a:pt x="106" y="551"/>
                  <a:pt x="106" y="551"/>
                  <a:pt x="106" y="551"/>
                </a:cubicBezTo>
                <a:cubicBezTo>
                  <a:pt x="107" y="554"/>
                  <a:pt x="107" y="554"/>
                  <a:pt x="107" y="554"/>
                </a:cubicBezTo>
                <a:cubicBezTo>
                  <a:pt x="104" y="554"/>
                  <a:pt x="104" y="554"/>
                  <a:pt x="104" y="554"/>
                </a:cubicBezTo>
                <a:cubicBezTo>
                  <a:pt x="100" y="558"/>
                  <a:pt x="100" y="558"/>
                  <a:pt x="100" y="558"/>
                </a:cubicBezTo>
                <a:cubicBezTo>
                  <a:pt x="105" y="562"/>
                  <a:pt x="105" y="562"/>
                  <a:pt x="105" y="562"/>
                </a:cubicBezTo>
                <a:lnTo>
                  <a:pt x="110" y="557"/>
                </a:lnTo>
                <a:close/>
                <a:moveTo>
                  <a:pt x="116" y="555"/>
                </a:moveTo>
                <a:cubicBezTo>
                  <a:pt x="116" y="552"/>
                  <a:pt x="116" y="552"/>
                  <a:pt x="116" y="552"/>
                </a:cubicBezTo>
                <a:cubicBezTo>
                  <a:pt x="111" y="553"/>
                  <a:pt x="111" y="553"/>
                  <a:pt x="111" y="553"/>
                </a:cubicBezTo>
                <a:cubicBezTo>
                  <a:pt x="112" y="557"/>
                  <a:pt x="112" y="557"/>
                  <a:pt x="112" y="557"/>
                </a:cubicBezTo>
                <a:lnTo>
                  <a:pt x="116" y="555"/>
                </a:lnTo>
                <a:close/>
                <a:moveTo>
                  <a:pt x="113" y="548"/>
                </a:moveTo>
                <a:cubicBezTo>
                  <a:pt x="111" y="552"/>
                  <a:pt x="111" y="552"/>
                  <a:pt x="111" y="552"/>
                </a:cubicBezTo>
                <a:cubicBezTo>
                  <a:pt x="115" y="551"/>
                  <a:pt x="115" y="551"/>
                  <a:pt x="115" y="551"/>
                </a:cubicBezTo>
                <a:lnTo>
                  <a:pt x="113" y="548"/>
                </a:lnTo>
                <a:close/>
                <a:moveTo>
                  <a:pt x="124" y="545"/>
                </a:moveTo>
                <a:cubicBezTo>
                  <a:pt x="117" y="545"/>
                  <a:pt x="121" y="549"/>
                  <a:pt x="123" y="549"/>
                </a:cubicBezTo>
                <a:cubicBezTo>
                  <a:pt x="126" y="550"/>
                  <a:pt x="130" y="545"/>
                  <a:pt x="124" y="545"/>
                </a:cubicBezTo>
                <a:close/>
                <a:moveTo>
                  <a:pt x="135" y="547"/>
                </a:moveTo>
                <a:cubicBezTo>
                  <a:pt x="133" y="542"/>
                  <a:pt x="133" y="542"/>
                  <a:pt x="133" y="542"/>
                </a:cubicBezTo>
                <a:cubicBezTo>
                  <a:pt x="132" y="544"/>
                  <a:pt x="132" y="544"/>
                  <a:pt x="132" y="544"/>
                </a:cubicBezTo>
                <a:cubicBezTo>
                  <a:pt x="129" y="541"/>
                  <a:pt x="129" y="541"/>
                  <a:pt x="129" y="541"/>
                </a:cubicBezTo>
                <a:cubicBezTo>
                  <a:pt x="127" y="542"/>
                  <a:pt x="127" y="542"/>
                  <a:pt x="127" y="542"/>
                </a:cubicBezTo>
                <a:cubicBezTo>
                  <a:pt x="132" y="549"/>
                  <a:pt x="132" y="549"/>
                  <a:pt x="132" y="549"/>
                </a:cubicBezTo>
                <a:lnTo>
                  <a:pt x="135" y="547"/>
                </a:lnTo>
                <a:close/>
                <a:moveTo>
                  <a:pt x="118" y="535"/>
                </a:moveTo>
                <a:cubicBezTo>
                  <a:pt x="123" y="537"/>
                  <a:pt x="123" y="537"/>
                  <a:pt x="123" y="537"/>
                </a:cubicBezTo>
                <a:cubicBezTo>
                  <a:pt x="127" y="536"/>
                  <a:pt x="127" y="536"/>
                  <a:pt x="127" y="536"/>
                </a:cubicBezTo>
                <a:cubicBezTo>
                  <a:pt x="127" y="536"/>
                  <a:pt x="127" y="529"/>
                  <a:pt x="123" y="530"/>
                </a:cubicBezTo>
                <a:cubicBezTo>
                  <a:pt x="117" y="530"/>
                  <a:pt x="115" y="531"/>
                  <a:pt x="115" y="531"/>
                </a:cubicBezTo>
                <a:cubicBezTo>
                  <a:pt x="116" y="535"/>
                  <a:pt x="116" y="535"/>
                  <a:pt x="116" y="535"/>
                </a:cubicBezTo>
                <a:lnTo>
                  <a:pt x="118" y="535"/>
                </a:lnTo>
                <a:close/>
                <a:moveTo>
                  <a:pt x="138" y="522"/>
                </a:moveTo>
                <a:cubicBezTo>
                  <a:pt x="138" y="522"/>
                  <a:pt x="131" y="524"/>
                  <a:pt x="131" y="528"/>
                </a:cubicBezTo>
                <a:cubicBezTo>
                  <a:pt x="131" y="533"/>
                  <a:pt x="138" y="530"/>
                  <a:pt x="145" y="529"/>
                </a:cubicBezTo>
                <a:cubicBezTo>
                  <a:pt x="154" y="526"/>
                  <a:pt x="158" y="523"/>
                  <a:pt x="156" y="522"/>
                </a:cubicBezTo>
                <a:cubicBezTo>
                  <a:pt x="154" y="521"/>
                  <a:pt x="150" y="521"/>
                  <a:pt x="150" y="521"/>
                </a:cubicBezTo>
                <a:cubicBezTo>
                  <a:pt x="150" y="518"/>
                  <a:pt x="150" y="518"/>
                  <a:pt x="150" y="518"/>
                </a:cubicBezTo>
                <a:cubicBezTo>
                  <a:pt x="150" y="518"/>
                  <a:pt x="147" y="518"/>
                  <a:pt x="143" y="519"/>
                </a:cubicBezTo>
                <a:cubicBezTo>
                  <a:pt x="139" y="519"/>
                  <a:pt x="138" y="522"/>
                  <a:pt x="138" y="522"/>
                </a:cubicBezTo>
                <a:close/>
                <a:moveTo>
                  <a:pt x="139" y="516"/>
                </a:moveTo>
                <a:cubicBezTo>
                  <a:pt x="147" y="514"/>
                  <a:pt x="147" y="514"/>
                  <a:pt x="147" y="514"/>
                </a:cubicBezTo>
                <a:cubicBezTo>
                  <a:pt x="146" y="508"/>
                  <a:pt x="146" y="508"/>
                  <a:pt x="146" y="508"/>
                </a:cubicBezTo>
                <a:cubicBezTo>
                  <a:pt x="146" y="508"/>
                  <a:pt x="142" y="513"/>
                  <a:pt x="139" y="513"/>
                </a:cubicBezTo>
                <a:cubicBezTo>
                  <a:pt x="137" y="514"/>
                  <a:pt x="131" y="515"/>
                  <a:pt x="131" y="515"/>
                </a:cubicBezTo>
                <a:cubicBezTo>
                  <a:pt x="132" y="516"/>
                  <a:pt x="132" y="516"/>
                  <a:pt x="132" y="516"/>
                </a:cubicBezTo>
                <a:lnTo>
                  <a:pt x="139" y="516"/>
                </a:lnTo>
                <a:close/>
                <a:moveTo>
                  <a:pt x="159" y="517"/>
                </a:moveTo>
                <a:cubicBezTo>
                  <a:pt x="154" y="518"/>
                  <a:pt x="154" y="518"/>
                  <a:pt x="154" y="518"/>
                </a:cubicBezTo>
                <a:cubicBezTo>
                  <a:pt x="153" y="519"/>
                  <a:pt x="153" y="519"/>
                  <a:pt x="153" y="519"/>
                </a:cubicBezTo>
                <a:cubicBezTo>
                  <a:pt x="159" y="519"/>
                  <a:pt x="159" y="519"/>
                  <a:pt x="159" y="519"/>
                </a:cubicBezTo>
                <a:lnTo>
                  <a:pt x="159" y="517"/>
                </a:lnTo>
                <a:close/>
                <a:moveTo>
                  <a:pt x="162" y="515"/>
                </a:moveTo>
                <a:cubicBezTo>
                  <a:pt x="162" y="521"/>
                  <a:pt x="162" y="521"/>
                  <a:pt x="162" y="521"/>
                </a:cubicBezTo>
                <a:cubicBezTo>
                  <a:pt x="166" y="519"/>
                  <a:pt x="166" y="519"/>
                  <a:pt x="166" y="519"/>
                </a:cubicBezTo>
                <a:lnTo>
                  <a:pt x="162" y="515"/>
                </a:lnTo>
                <a:close/>
                <a:moveTo>
                  <a:pt x="235" y="425"/>
                </a:moveTo>
                <a:cubicBezTo>
                  <a:pt x="235" y="425"/>
                  <a:pt x="232" y="424"/>
                  <a:pt x="230" y="425"/>
                </a:cubicBezTo>
                <a:cubicBezTo>
                  <a:pt x="227" y="427"/>
                  <a:pt x="229" y="430"/>
                  <a:pt x="229" y="430"/>
                </a:cubicBezTo>
                <a:lnTo>
                  <a:pt x="235" y="425"/>
                </a:lnTo>
                <a:close/>
                <a:moveTo>
                  <a:pt x="215" y="439"/>
                </a:moveTo>
                <a:cubicBezTo>
                  <a:pt x="216" y="439"/>
                  <a:pt x="214" y="441"/>
                  <a:pt x="214" y="441"/>
                </a:cubicBezTo>
                <a:cubicBezTo>
                  <a:pt x="216" y="443"/>
                  <a:pt x="216" y="443"/>
                  <a:pt x="216" y="443"/>
                </a:cubicBezTo>
                <a:cubicBezTo>
                  <a:pt x="222" y="439"/>
                  <a:pt x="222" y="439"/>
                  <a:pt x="222" y="439"/>
                </a:cubicBezTo>
                <a:cubicBezTo>
                  <a:pt x="222" y="439"/>
                  <a:pt x="220" y="434"/>
                  <a:pt x="214" y="435"/>
                </a:cubicBezTo>
                <a:cubicBezTo>
                  <a:pt x="210" y="436"/>
                  <a:pt x="207" y="440"/>
                  <a:pt x="207" y="440"/>
                </a:cubicBezTo>
                <a:cubicBezTo>
                  <a:pt x="210" y="442"/>
                  <a:pt x="210" y="442"/>
                  <a:pt x="210" y="442"/>
                </a:cubicBezTo>
                <a:cubicBezTo>
                  <a:pt x="210" y="442"/>
                  <a:pt x="214" y="438"/>
                  <a:pt x="215" y="439"/>
                </a:cubicBezTo>
                <a:close/>
                <a:moveTo>
                  <a:pt x="239" y="396"/>
                </a:moveTo>
                <a:cubicBezTo>
                  <a:pt x="244" y="390"/>
                  <a:pt x="244" y="390"/>
                  <a:pt x="244" y="390"/>
                </a:cubicBezTo>
                <a:cubicBezTo>
                  <a:pt x="242" y="387"/>
                  <a:pt x="242" y="387"/>
                  <a:pt x="242" y="387"/>
                </a:cubicBezTo>
                <a:cubicBezTo>
                  <a:pt x="242" y="387"/>
                  <a:pt x="236" y="386"/>
                  <a:pt x="237" y="391"/>
                </a:cubicBezTo>
                <a:cubicBezTo>
                  <a:pt x="237" y="396"/>
                  <a:pt x="239" y="396"/>
                  <a:pt x="239" y="396"/>
                </a:cubicBezTo>
                <a:close/>
                <a:moveTo>
                  <a:pt x="242" y="408"/>
                </a:moveTo>
                <a:cubicBezTo>
                  <a:pt x="244" y="408"/>
                  <a:pt x="244" y="408"/>
                  <a:pt x="244" y="408"/>
                </a:cubicBezTo>
                <a:cubicBezTo>
                  <a:pt x="245" y="406"/>
                  <a:pt x="245" y="406"/>
                  <a:pt x="245" y="406"/>
                </a:cubicBezTo>
                <a:cubicBezTo>
                  <a:pt x="244" y="402"/>
                  <a:pt x="244" y="402"/>
                  <a:pt x="244" y="402"/>
                </a:cubicBezTo>
                <a:lnTo>
                  <a:pt x="242" y="408"/>
                </a:lnTo>
                <a:close/>
                <a:moveTo>
                  <a:pt x="259" y="367"/>
                </a:moveTo>
                <a:cubicBezTo>
                  <a:pt x="259" y="367"/>
                  <a:pt x="254" y="371"/>
                  <a:pt x="253" y="373"/>
                </a:cubicBezTo>
                <a:cubicBezTo>
                  <a:pt x="252" y="374"/>
                  <a:pt x="255" y="378"/>
                  <a:pt x="255" y="378"/>
                </a:cubicBezTo>
                <a:cubicBezTo>
                  <a:pt x="260" y="373"/>
                  <a:pt x="260" y="373"/>
                  <a:pt x="260" y="373"/>
                </a:cubicBezTo>
                <a:cubicBezTo>
                  <a:pt x="265" y="370"/>
                  <a:pt x="265" y="370"/>
                  <a:pt x="265" y="370"/>
                </a:cubicBezTo>
                <a:cubicBezTo>
                  <a:pt x="266" y="367"/>
                  <a:pt x="266" y="367"/>
                  <a:pt x="266" y="367"/>
                </a:cubicBezTo>
                <a:cubicBezTo>
                  <a:pt x="260" y="370"/>
                  <a:pt x="260" y="370"/>
                  <a:pt x="260" y="370"/>
                </a:cubicBezTo>
                <a:lnTo>
                  <a:pt x="259" y="367"/>
                </a:lnTo>
                <a:close/>
                <a:moveTo>
                  <a:pt x="253" y="366"/>
                </a:moveTo>
                <a:cubicBezTo>
                  <a:pt x="259" y="363"/>
                  <a:pt x="259" y="363"/>
                  <a:pt x="259" y="363"/>
                </a:cubicBezTo>
                <a:cubicBezTo>
                  <a:pt x="260" y="360"/>
                  <a:pt x="260" y="360"/>
                  <a:pt x="260" y="360"/>
                </a:cubicBezTo>
                <a:cubicBezTo>
                  <a:pt x="258" y="359"/>
                  <a:pt x="258" y="359"/>
                  <a:pt x="258" y="359"/>
                </a:cubicBezTo>
                <a:cubicBezTo>
                  <a:pt x="260" y="357"/>
                  <a:pt x="260" y="357"/>
                  <a:pt x="260" y="357"/>
                </a:cubicBezTo>
                <a:cubicBezTo>
                  <a:pt x="259" y="353"/>
                  <a:pt x="259" y="353"/>
                  <a:pt x="259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55" y="358"/>
                  <a:pt x="255" y="358"/>
                  <a:pt x="255" y="358"/>
                </a:cubicBezTo>
                <a:cubicBezTo>
                  <a:pt x="252" y="363"/>
                  <a:pt x="252" y="363"/>
                  <a:pt x="252" y="363"/>
                </a:cubicBezTo>
                <a:lnTo>
                  <a:pt x="253" y="366"/>
                </a:lnTo>
                <a:close/>
                <a:moveTo>
                  <a:pt x="263" y="349"/>
                </a:moveTo>
                <a:cubicBezTo>
                  <a:pt x="262" y="352"/>
                  <a:pt x="262" y="352"/>
                  <a:pt x="262" y="352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8" y="350"/>
                  <a:pt x="268" y="350"/>
                  <a:pt x="268" y="350"/>
                </a:cubicBezTo>
                <a:lnTo>
                  <a:pt x="263" y="349"/>
                </a:lnTo>
                <a:close/>
                <a:moveTo>
                  <a:pt x="264" y="359"/>
                </a:moveTo>
                <a:cubicBezTo>
                  <a:pt x="265" y="357"/>
                  <a:pt x="265" y="357"/>
                  <a:pt x="265" y="357"/>
                </a:cubicBezTo>
                <a:cubicBezTo>
                  <a:pt x="262" y="357"/>
                  <a:pt x="262" y="357"/>
                  <a:pt x="262" y="357"/>
                </a:cubicBezTo>
                <a:lnTo>
                  <a:pt x="264" y="359"/>
                </a:lnTo>
                <a:close/>
                <a:moveTo>
                  <a:pt x="266" y="343"/>
                </a:moveTo>
                <a:cubicBezTo>
                  <a:pt x="269" y="340"/>
                  <a:pt x="269" y="340"/>
                  <a:pt x="269" y="340"/>
                </a:cubicBezTo>
                <a:cubicBezTo>
                  <a:pt x="265" y="339"/>
                  <a:pt x="265" y="339"/>
                  <a:pt x="265" y="339"/>
                </a:cubicBezTo>
                <a:lnTo>
                  <a:pt x="266" y="343"/>
                </a:lnTo>
                <a:close/>
                <a:moveTo>
                  <a:pt x="261" y="330"/>
                </a:moveTo>
                <a:cubicBezTo>
                  <a:pt x="258" y="329"/>
                  <a:pt x="258" y="329"/>
                  <a:pt x="258" y="329"/>
                </a:cubicBezTo>
                <a:cubicBezTo>
                  <a:pt x="257" y="333"/>
                  <a:pt x="257" y="333"/>
                  <a:pt x="257" y="333"/>
                </a:cubicBezTo>
                <a:cubicBezTo>
                  <a:pt x="260" y="332"/>
                  <a:pt x="260" y="332"/>
                  <a:pt x="260" y="332"/>
                </a:cubicBezTo>
                <a:lnTo>
                  <a:pt x="261" y="330"/>
                </a:lnTo>
                <a:close/>
                <a:moveTo>
                  <a:pt x="272" y="351"/>
                </a:moveTo>
                <a:cubicBezTo>
                  <a:pt x="269" y="350"/>
                  <a:pt x="269" y="350"/>
                  <a:pt x="269" y="350"/>
                </a:cubicBezTo>
                <a:cubicBezTo>
                  <a:pt x="268" y="356"/>
                  <a:pt x="268" y="356"/>
                  <a:pt x="268" y="356"/>
                </a:cubicBezTo>
                <a:lnTo>
                  <a:pt x="272" y="351"/>
                </a:lnTo>
                <a:close/>
                <a:moveTo>
                  <a:pt x="280" y="319"/>
                </a:moveTo>
                <a:cubicBezTo>
                  <a:pt x="278" y="317"/>
                  <a:pt x="278" y="317"/>
                  <a:pt x="278" y="317"/>
                </a:cubicBezTo>
                <a:cubicBezTo>
                  <a:pt x="276" y="320"/>
                  <a:pt x="276" y="320"/>
                  <a:pt x="276" y="320"/>
                </a:cubicBezTo>
                <a:lnTo>
                  <a:pt x="280" y="319"/>
                </a:lnTo>
                <a:close/>
                <a:moveTo>
                  <a:pt x="284" y="313"/>
                </a:moveTo>
                <a:cubicBezTo>
                  <a:pt x="279" y="312"/>
                  <a:pt x="279" y="312"/>
                  <a:pt x="279" y="312"/>
                </a:cubicBezTo>
                <a:cubicBezTo>
                  <a:pt x="276" y="315"/>
                  <a:pt x="276" y="315"/>
                  <a:pt x="276" y="315"/>
                </a:cubicBezTo>
                <a:cubicBezTo>
                  <a:pt x="284" y="315"/>
                  <a:pt x="284" y="315"/>
                  <a:pt x="284" y="315"/>
                </a:cubicBezTo>
                <a:lnTo>
                  <a:pt x="284" y="313"/>
                </a:lnTo>
                <a:close/>
                <a:moveTo>
                  <a:pt x="301" y="300"/>
                </a:moveTo>
                <a:cubicBezTo>
                  <a:pt x="304" y="290"/>
                  <a:pt x="304" y="290"/>
                  <a:pt x="304" y="290"/>
                </a:cubicBezTo>
                <a:cubicBezTo>
                  <a:pt x="302" y="289"/>
                  <a:pt x="302" y="289"/>
                  <a:pt x="302" y="289"/>
                </a:cubicBezTo>
                <a:cubicBezTo>
                  <a:pt x="301" y="294"/>
                  <a:pt x="301" y="294"/>
                  <a:pt x="301" y="294"/>
                </a:cubicBezTo>
                <a:cubicBezTo>
                  <a:pt x="297" y="292"/>
                  <a:pt x="297" y="292"/>
                  <a:pt x="297" y="292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300" y="298"/>
                  <a:pt x="300" y="298"/>
                  <a:pt x="300" y="298"/>
                </a:cubicBezTo>
                <a:cubicBezTo>
                  <a:pt x="300" y="300"/>
                  <a:pt x="300" y="300"/>
                  <a:pt x="300" y="300"/>
                </a:cubicBezTo>
                <a:lnTo>
                  <a:pt x="301" y="300"/>
                </a:lnTo>
                <a:close/>
                <a:moveTo>
                  <a:pt x="305" y="276"/>
                </a:moveTo>
                <a:cubicBezTo>
                  <a:pt x="298" y="279"/>
                  <a:pt x="304" y="279"/>
                  <a:pt x="306" y="278"/>
                </a:cubicBezTo>
                <a:cubicBezTo>
                  <a:pt x="311" y="276"/>
                  <a:pt x="310" y="273"/>
                  <a:pt x="305" y="276"/>
                </a:cubicBezTo>
                <a:close/>
                <a:moveTo>
                  <a:pt x="262" y="260"/>
                </a:moveTo>
                <a:cubicBezTo>
                  <a:pt x="260" y="266"/>
                  <a:pt x="260" y="266"/>
                  <a:pt x="260" y="266"/>
                </a:cubicBezTo>
                <a:cubicBezTo>
                  <a:pt x="265" y="263"/>
                  <a:pt x="265" y="263"/>
                  <a:pt x="265" y="263"/>
                </a:cubicBezTo>
                <a:lnTo>
                  <a:pt x="262" y="260"/>
                </a:lnTo>
                <a:close/>
                <a:moveTo>
                  <a:pt x="320" y="244"/>
                </a:moveTo>
                <a:cubicBezTo>
                  <a:pt x="327" y="242"/>
                  <a:pt x="327" y="242"/>
                  <a:pt x="327" y="242"/>
                </a:cubicBezTo>
                <a:cubicBezTo>
                  <a:pt x="327" y="241"/>
                  <a:pt x="327" y="241"/>
                  <a:pt x="327" y="241"/>
                </a:cubicBezTo>
                <a:cubicBezTo>
                  <a:pt x="320" y="239"/>
                  <a:pt x="320" y="239"/>
                  <a:pt x="320" y="239"/>
                </a:cubicBezTo>
                <a:lnTo>
                  <a:pt x="320" y="244"/>
                </a:lnTo>
                <a:close/>
                <a:moveTo>
                  <a:pt x="323" y="236"/>
                </a:moveTo>
                <a:cubicBezTo>
                  <a:pt x="327" y="239"/>
                  <a:pt x="327" y="239"/>
                  <a:pt x="327" y="239"/>
                </a:cubicBezTo>
                <a:cubicBezTo>
                  <a:pt x="327" y="238"/>
                  <a:pt x="324" y="234"/>
                  <a:pt x="324" y="234"/>
                </a:cubicBezTo>
                <a:lnTo>
                  <a:pt x="323" y="236"/>
                </a:lnTo>
                <a:close/>
                <a:moveTo>
                  <a:pt x="353" y="201"/>
                </a:moveTo>
                <a:cubicBezTo>
                  <a:pt x="346" y="195"/>
                  <a:pt x="347" y="207"/>
                  <a:pt x="347" y="207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5" y="210"/>
                  <a:pt x="345" y="210"/>
                  <a:pt x="345" y="210"/>
                </a:cubicBezTo>
                <a:cubicBezTo>
                  <a:pt x="351" y="208"/>
                  <a:pt x="351" y="208"/>
                  <a:pt x="351" y="208"/>
                </a:cubicBezTo>
                <a:cubicBezTo>
                  <a:pt x="351" y="208"/>
                  <a:pt x="358" y="206"/>
                  <a:pt x="353" y="201"/>
                </a:cubicBezTo>
                <a:close/>
                <a:moveTo>
                  <a:pt x="343" y="217"/>
                </a:moveTo>
                <a:cubicBezTo>
                  <a:pt x="348" y="213"/>
                  <a:pt x="348" y="213"/>
                  <a:pt x="348" y="213"/>
                </a:cubicBezTo>
                <a:cubicBezTo>
                  <a:pt x="343" y="214"/>
                  <a:pt x="343" y="214"/>
                  <a:pt x="343" y="214"/>
                </a:cubicBezTo>
                <a:lnTo>
                  <a:pt x="343" y="217"/>
                </a:lnTo>
                <a:close/>
                <a:moveTo>
                  <a:pt x="350" y="229"/>
                </a:moveTo>
                <a:cubicBezTo>
                  <a:pt x="348" y="232"/>
                  <a:pt x="348" y="232"/>
                  <a:pt x="348" y="232"/>
                </a:cubicBezTo>
                <a:cubicBezTo>
                  <a:pt x="354" y="232"/>
                  <a:pt x="354" y="232"/>
                  <a:pt x="354" y="232"/>
                </a:cubicBezTo>
                <a:lnTo>
                  <a:pt x="350" y="229"/>
                </a:lnTo>
                <a:close/>
                <a:moveTo>
                  <a:pt x="265" y="251"/>
                </a:moveTo>
                <a:cubicBezTo>
                  <a:pt x="265" y="251"/>
                  <a:pt x="270" y="250"/>
                  <a:pt x="271" y="247"/>
                </a:cubicBezTo>
                <a:cubicBezTo>
                  <a:pt x="271" y="245"/>
                  <a:pt x="270" y="242"/>
                  <a:pt x="271" y="242"/>
                </a:cubicBezTo>
                <a:cubicBezTo>
                  <a:pt x="272" y="242"/>
                  <a:pt x="275" y="238"/>
                  <a:pt x="275" y="238"/>
                </a:cubicBezTo>
                <a:cubicBezTo>
                  <a:pt x="275" y="238"/>
                  <a:pt x="281" y="237"/>
                  <a:pt x="281" y="232"/>
                </a:cubicBezTo>
                <a:cubicBezTo>
                  <a:pt x="281" y="226"/>
                  <a:pt x="278" y="227"/>
                  <a:pt x="278" y="227"/>
                </a:cubicBezTo>
                <a:cubicBezTo>
                  <a:pt x="274" y="235"/>
                  <a:pt x="274" y="235"/>
                  <a:pt x="274" y="235"/>
                </a:cubicBezTo>
                <a:cubicBezTo>
                  <a:pt x="272" y="232"/>
                  <a:pt x="272" y="232"/>
                  <a:pt x="272" y="232"/>
                </a:cubicBezTo>
                <a:cubicBezTo>
                  <a:pt x="272" y="232"/>
                  <a:pt x="266" y="239"/>
                  <a:pt x="266" y="242"/>
                </a:cubicBezTo>
                <a:cubicBezTo>
                  <a:pt x="265" y="245"/>
                  <a:pt x="266" y="247"/>
                  <a:pt x="266" y="248"/>
                </a:cubicBezTo>
                <a:cubicBezTo>
                  <a:pt x="266" y="249"/>
                  <a:pt x="264" y="250"/>
                  <a:pt x="265" y="251"/>
                </a:cubicBezTo>
                <a:close/>
                <a:moveTo>
                  <a:pt x="282" y="233"/>
                </a:moveTo>
                <a:cubicBezTo>
                  <a:pt x="282" y="233"/>
                  <a:pt x="287" y="233"/>
                  <a:pt x="289" y="232"/>
                </a:cubicBezTo>
                <a:cubicBezTo>
                  <a:pt x="292" y="231"/>
                  <a:pt x="290" y="226"/>
                  <a:pt x="290" y="226"/>
                </a:cubicBezTo>
                <a:cubicBezTo>
                  <a:pt x="290" y="226"/>
                  <a:pt x="297" y="222"/>
                  <a:pt x="301" y="221"/>
                </a:cubicBezTo>
                <a:cubicBezTo>
                  <a:pt x="303" y="220"/>
                  <a:pt x="298" y="215"/>
                  <a:pt x="296" y="215"/>
                </a:cubicBezTo>
                <a:cubicBezTo>
                  <a:pt x="293" y="215"/>
                  <a:pt x="298" y="219"/>
                  <a:pt x="296" y="220"/>
                </a:cubicBezTo>
                <a:cubicBezTo>
                  <a:pt x="294" y="221"/>
                  <a:pt x="292" y="215"/>
                  <a:pt x="292" y="215"/>
                </a:cubicBezTo>
                <a:cubicBezTo>
                  <a:pt x="288" y="219"/>
                  <a:pt x="288" y="219"/>
                  <a:pt x="288" y="219"/>
                </a:cubicBezTo>
                <a:cubicBezTo>
                  <a:pt x="285" y="220"/>
                  <a:pt x="285" y="220"/>
                  <a:pt x="285" y="220"/>
                </a:cubicBezTo>
                <a:cubicBezTo>
                  <a:pt x="285" y="223"/>
                  <a:pt x="285" y="223"/>
                  <a:pt x="285" y="223"/>
                </a:cubicBezTo>
                <a:cubicBezTo>
                  <a:pt x="282" y="224"/>
                  <a:pt x="282" y="224"/>
                  <a:pt x="282" y="224"/>
                </a:cubicBezTo>
                <a:cubicBezTo>
                  <a:pt x="282" y="227"/>
                  <a:pt x="282" y="227"/>
                  <a:pt x="282" y="227"/>
                </a:cubicBezTo>
                <a:cubicBezTo>
                  <a:pt x="284" y="229"/>
                  <a:pt x="284" y="229"/>
                  <a:pt x="284" y="229"/>
                </a:cubicBezTo>
                <a:lnTo>
                  <a:pt x="282" y="233"/>
                </a:lnTo>
                <a:close/>
                <a:moveTo>
                  <a:pt x="303" y="221"/>
                </a:moveTo>
                <a:cubicBezTo>
                  <a:pt x="303" y="223"/>
                  <a:pt x="301" y="226"/>
                  <a:pt x="301" y="226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311" y="216"/>
                  <a:pt x="311" y="216"/>
                  <a:pt x="311" y="216"/>
                </a:cubicBezTo>
                <a:cubicBezTo>
                  <a:pt x="313" y="220"/>
                  <a:pt x="313" y="220"/>
                  <a:pt x="313" y="220"/>
                </a:cubicBezTo>
                <a:cubicBezTo>
                  <a:pt x="322" y="207"/>
                  <a:pt x="322" y="207"/>
                  <a:pt x="322" y="207"/>
                </a:cubicBezTo>
                <a:cubicBezTo>
                  <a:pt x="322" y="207"/>
                  <a:pt x="317" y="208"/>
                  <a:pt x="317" y="207"/>
                </a:cubicBezTo>
                <a:cubicBezTo>
                  <a:pt x="317" y="213"/>
                  <a:pt x="317" y="213"/>
                  <a:pt x="317" y="213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05" y="213"/>
                  <a:pt x="305" y="213"/>
                  <a:pt x="305" y="213"/>
                </a:cubicBezTo>
                <a:cubicBezTo>
                  <a:pt x="306" y="217"/>
                  <a:pt x="306" y="217"/>
                  <a:pt x="306" y="217"/>
                </a:cubicBezTo>
                <a:cubicBezTo>
                  <a:pt x="303" y="216"/>
                  <a:pt x="303" y="216"/>
                  <a:pt x="303" y="216"/>
                </a:cubicBezTo>
                <a:cubicBezTo>
                  <a:pt x="303" y="216"/>
                  <a:pt x="304" y="219"/>
                  <a:pt x="303" y="221"/>
                </a:cubicBezTo>
                <a:close/>
                <a:moveTo>
                  <a:pt x="362" y="187"/>
                </a:moveTo>
                <a:cubicBezTo>
                  <a:pt x="362" y="187"/>
                  <a:pt x="366" y="187"/>
                  <a:pt x="367" y="186"/>
                </a:cubicBezTo>
                <a:cubicBezTo>
                  <a:pt x="369" y="186"/>
                  <a:pt x="372" y="184"/>
                  <a:pt x="372" y="184"/>
                </a:cubicBezTo>
                <a:cubicBezTo>
                  <a:pt x="367" y="178"/>
                  <a:pt x="367" y="178"/>
                  <a:pt x="367" y="178"/>
                </a:cubicBezTo>
                <a:lnTo>
                  <a:pt x="362" y="187"/>
                </a:lnTo>
                <a:close/>
                <a:moveTo>
                  <a:pt x="378" y="177"/>
                </a:moveTo>
                <a:cubicBezTo>
                  <a:pt x="377" y="175"/>
                  <a:pt x="376" y="174"/>
                  <a:pt x="374" y="174"/>
                </a:cubicBezTo>
                <a:cubicBezTo>
                  <a:pt x="371" y="173"/>
                  <a:pt x="369" y="175"/>
                  <a:pt x="369" y="175"/>
                </a:cubicBezTo>
                <a:cubicBezTo>
                  <a:pt x="369" y="175"/>
                  <a:pt x="370" y="182"/>
                  <a:pt x="373" y="182"/>
                </a:cubicBezTo>
                <a:cubicBezTo>
                  <a:pt x="375" y="183"/>
                  <a:pt x="379" y="178"/>
                  <a:pt x="378" y="177"/>
                </a:cubicBezTo>
                <a:close/>
                <a:moveTo>
                  <a:pt x="352" y="177"/>
                </a:moveTo>
                <a:cubicBezTo>
                  <a:pt x="355" y="179"/>
                  <a:pt x="357" y="179"/>
                  <a:pt x="357" y="179"/>
                </a:cubicBezTo>
                <a:cubicBezTo>
                  <a:pt x="357" y="174"/>
                  <a:pt x="357" y="174"/>
                  <a:pt x="357" y="174"/>
                </a:cubicBezTo>
                <a:cubicBezTo>
                  <a:pt x="350" y="171"/>
                  <a:pt x="350" y="171"/>
                  <a:pt x="350" y="171"/>
                </a:cubicBezTo>
                <a:cubicBezTo>
                  <a:pt x="348" y="173"/>
                  <a:pt x="348" y="173"/>
                  <a:pt x="348" y="173"/>
                </a:cubicBezTo>
                <a:cubicBezTo>
                  <a:pt x="348" y="173"/>
                  <a:pt x="350" y="177"/>
                  <a:pt x="352" y="177"/>
                </a:cubicBezTo>
                <a:close/>
                <a:moveTo>
                  <a:pt x="348" y="178"/>
                </a:moveTo>
                <a:cubicBezTo>
                  <a:pt x="344" y="183"/>
                  <a:pt x="344" y="183"/>
                  <a:pt x="344" y="183"/>
                </a:cubicBezTo>
                <a:cubicBezTo>
                  <a:pt x="348" y="188"/>
                  <a:pt x="348" y="188"/>
                  <a:pt x="348" y="188"/>
                </a:cubicBezTo>
                <a:cubicBezTo>
                  <a:pt x="344" y="189"/>
                  <a:pt x="344" y="189"/>
                  <a:pt x="344" y="189"/>
                </a:cubicBezTo>
                <a:cubicBezTo>
                  <a:pt x="337" y="201"/>
                  <a:pt x="337" y="201"/>
                  <a:pt x="337" y="201"/>
                </a:cubicBezTo>
                <a:cubicBezTo>
                  <a:pt x="343" y="185"/>
                  <a:pt x="343" y="185"/>
                  <a:pt x="343" y="185"/>
                </a:cubicBezTo>
                <a:cubicBezTo>
                  <a:pt x="341" y="184"/>
                  <a:pt x="341" y="184"/>
                  <a:pt x="341" y="184"/>
                </a:cubicBezTo>
                <a:cubicBezTo>
                  <a:pt x="341" y="184"/>
                  <a:pt x="342" y="177"/>
                  <a:pt x="338" y="175"/>
                </a:cubicBezTo>
                <a:cubicBezTo>
                  <a:pt x="333" y="173"/>
                  <a:pt x="333" y="185"/>
                  <a:pt x="333" y="185"/>
                </a:cubicBezTo>
                <a:cubicBezTo>
                  <a:pt x="330" y="186"/>
                  <a:pt x="330" y="186"/>
                  <a:pt x="330" y="186"/>
                </a:cubicBezTo>
                <a:cubicBezTo>
                  <a:pt x="331" y="197"/>
                  <a:pt x="331" y="197"/>
                  <a:pt x="331" y="197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5" y="206"/>
                  <a:pt x="325" y="206"/>
                  <a:pt x="325" y="206"/>
                </a:cubicBezTo>
                <a:cubicBezTo>
                  <a:pt x="319" y="218"/>
                  <a:pt x="319" y="218"/>
                  <a:pt x="319" y="218"/>
                </a:cubicBezTo>
                <a:cubicBezTo>
                  <a:pt x="322" y="218"/>
                  <a:pt x="322" y="218"/>
                  <a:pt x="322" y="218"/>
                </a:cubicBezTo>
                <a:cubicBezTo>
                  <a:pt x="331" y="208"/>
                  <a:pt x="331" y="208"/>
                  <a:pt x="331" y="208"/>
                </a:cubicBezTo>
                <a:cubicBezTo>
                  <a:pt x="328" y="214"/>
                  <a:pt x="328" y="214"/>
                  <a:pt x="328" y="214"/>
                </a:cubicBezTo>
                <a:cubicBezTo>
                  <a:pt x="335" y="215"/>
                  <a:pt x="335" y="215"/>
                  <a:pt x="335" y="215"/>
                </a:cubicBezTo>
                <a:cubicBezTo>
                  <a:pt x="336" y="215"/>
                  <a:pt x="337" y="209"/>
                  <a:pt x="337" y="209"/>
                </a:cubicBezTo>
                <a:cubicBezTo>
                  <a:pt x="340" y="211"/>
                  <a:pt x="340" y="211"/>
                  <a:pt x="340" y="211"/>
                </a:cubicBezTo>
                <a:cubicBezTo>
                  <a:pt x="340" y="211"/>
                  <a:pt x="345" y="202"/>
                  <a:pt x="346" y="200"/>
                </a:cubicBezTo>
                <a:cubicBezTo>
                  <a:pt x="347" y="198"/>
                  <a:pt x="354" y="198"/>
                  <a:pt x="354" y="198"/>
                </a:cubicBezTo>
                <a:cubicBezTo>
                  <a:pt x="354" y="198"/>
                  <a:pt x="357" y="193"/>
                  <a:pt x="358" y="188"/>
                </a:cubicBezTo>
                <a:cubicBezTo>
                  <a:pt x="359" y="184"/>
                  <a:pt x="348" y="178"/>
                  <a:pt x="348" y="178"/>
                </a:cubicBezTo>
                <a:close/>
                <a:moveTo>
                  <a:pt x="330" y="179"/>
                </a:moveTo>
                <a:cubicBezTo>
                  <a:pt x="330" y="174"/>
                  <a:pt x="330" y="174"/>
                  <a:pt x="330" y="174"/>
                </a:cubicBezTo>
                <a:cubicBezTo>
                  <a:pt x="335" y="174"/>
                  <a:pt x="335" y="174"/>
                  <a:pt x="335" y="174"/>
                </a:cubicBezTo>
                <a:cubicBezTo>
                  <a:pt x="343" y="162"/>
                  <a:pt x="343" y="162"/>
                  <a:pt x="343" y="162"/>
                </a:cubicBezTo>
                <a:cubicBezTo>
                  <a:pt x="343" y="162"/>
                  <a:pt x="351" y="146"/>
                  <a:pt x="341" y="155"/>
                </a:cubicBezTo>
                <a:cubicBezTo>
                  <a:pt x="331" y="162"/>
                  <a:pt x="326" y="174"/>
                  <a:pt x="327" y="177"/>
                </a:cubicBezTo>
                <a:cubicBezTo>
                  <a:pt x="328" y="181"/>
                  <a:pt x="330" y="179"/>
                  <a:pt x="330" y="179"/>
                </a:cubicBezTo>
                <a:close/>
                <a:moveTo>
                  <a:pt x="312" y="197"/>
                </a:moveTo>
                <a:cubicBezTo>
                  <a:pt x="315" y="194"/>
                  <a:pt x="319" y="192"/>
                  <a:pt x="319" y="192"/>
                </a:cubicBezTo>
                <a:cubicBezTo>
                  <a:pt x="313" y="199"/>
                  <a:pt x="313" y="199"/>
                  <a:pt x="313" y="199"/>
                </a:cubicBezTo>
                <a:cubicBezTo>
                  <a:pt x="317" y="201"/>
                  <a:pt x="317" y="201"/>
                  <a:pt x="317" y="201"/>
                </a:cubicBezTo>
                <a:cubicBezTo>
                  <a:pt x="327" y="191"/>
                  <a:pt x="327" y="191"/>
                  <a:pt x="327" y="191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7" y="185"/>
                  <a:pt x="327" y="185"/>
                  <a:pt x="327" y="185"/>
                </a:cubicBezTo>
                <a:cubicBezTo>
                  <a:pt x="322" y="171"/>
                  <a:pt x="322" y="171"/>
                  <a:pt x="322" y="171"/>
                </a:cubicBezTo>
                <a:cubicBezTo>
                  <a:pt x="315" y="172"/>
                  <a:pt x="315" y="172"/>
                  <a:pt x="315" y="172"/>
                </a:cubicBezTo>
                <a:cubicBezTo>
                  <a:pt x="320" y="183"/>
                  <a:pt x="320" y="183"/>
                  <a:pt x="320" y="183"/>
                </a:cubicBezTo>
                <a:cubicBezTo>
                  <a:pt x="317" y="183"/>
                  <a:pt x="317" y="183"/>
                  <a:pt x="317" y="183"/>
                </a:cubicBezTo>
                <a:cubicBezTo>
                  <a:pt x="317" y="188"/>
                  <a:pt x="317" y="188"/>
                  <a:pt x="317" y="188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09" y="186"/>
                  <a:pt x="306" y="191"/>
                  <a:pt x="305" y="194"/>
                </a:cubicBezTo>
                <a:cubicBezTo>
                  <a:pt x="303" y="199"/>
                  <a:pt x="308" y="198"/>
                  <a:pt x="312" y="197"/>
                </a:cubicBezTo>
                <a:close/>
                <a:moveTo>
                  <a:pt x="309" y="186"/>
                </a:moveTo>
                <a:cubicBezTo>
                  <a:pt x="309" y="186"/>
                  <a:pt x="309" y="186"/>
                  <a:pt x="309" y="186"/>
                </a:cubicBezTo>
                <a:moveTo>
                  <a:pt x="313" y="206"/>
                </a:moveTo>
                <a:cubicBezTo>
                  <a:pt x="322" y="206"/>
                  <a:pt x="319" y="202"/>
                  <a:pt x="313" y="202"/>
                </a:cubicBezTo>
                <a:cubicBezTo>
                  <a:pt x="307" y="202"/>
                  <a:pt x="306" y="206"/>
                  <a:pt x="313" y="206"/>
                </a:cubicBezTo>
                <a:close/>
                <a:moveTo>
                  <a:pt x="361" y="157"/>
                </a:moveTo>
                <a:cubicBezTo>
                  <a:pt x="367" y="159"/>
                  <a:pt x="367" y="159"/>
                  <a:pt x="367" y="159"/>
                </a:cubicBezTo>
                <a:cubicBezTo>
                  <a:pt x="360" y="165"/>
                  <a:pt x="360" y="165"/>
                  <a:pt x="360" y="165"/>
                </a:cubicBezTo>
                <a:cubicBezTo>
                  <a:pt x="362" y="168"/>
                  <a:pt x="362" y="168"/>
                  <a:pt x="362" y="168"/>
                </a:cubicBezTo>
                <a:cubicBezTo>
                  <a:pt x="362" y="168"/>
                  <a:pt x="368" y="170"/>
                  <a:pt x="371" y="168"/>
                </a:cubicBezTo>
                <a:cubicBezTo>
                  <a:pt x="376" y="157"/>
                  <a:pt x="376" y="157"/>
                  <a:pt x="376" y="157"/>
                </a:cubicBezTo>
                <a:cubicBezTo>
                  <a:pt x="387" y="158"/>
                  <a:pt x="387" y="158"/>
                  <a:pt x="387" y="158"/>
                </a:cubicBezTo>
                <a:cubicBezTo>
                  <a:pt x="385" y="151"/>
                  <a:pt x="385" y="151"/>
                  <a:pt x="385" y="151"/>
                </a:cubicBezTo>
                <a:cubicBezTo>
                  <a:pt x="389" y="144"/>
                  <a:pt x="389" y="144"/>
                  <a:pt x="389" y="144"/>
                </a:cubicBezTo>
                <a:cubicBezTo>
                  <a:pt x="389" y="144"/>
                  <a:pt x="391" y="135"/>
                  <a:pt x="384" y="132"/>
                </a:cubicBezTo>
                <a:cubicBezTo>
                  <a:pt x="376" y="129"/>
                  <a:pt x="370" y="139"/>
                  <a:pt x="370" y="139"/>
                </a:cubicBezTo>
                <a:cubicBezTo>
                  <a:pt x="375" y="145"/>
                  <a:pt x="375" y="145"/>
                  <a:pt x="375" y="145"/>
                </a:cubicBezTo>
                <a:cubicBezTo>
                  <a:pt x="371" y="143"/>
                  <a:pt x="371" y="143"/>
                  <a:pt x="371" y="143"/>
                </a:cubicBezTo>
                <a:cubicBezTo>
                  <a:pt x="371" y="143"/>
                  <a:pt x="362" y="144"/>
                  <a:pt x="362" y="145"/>
                </a:cubicBezTo>
                <a:cubicBezTo>
                  <a:pt x="362" y="150"/>
                  <a:pt x="362" y="150"/>
                  <a:pt x="362" y="150"/>
                </a:cubicBezTo>
                <a:cubicBezTo>
                  <a:pt x="367" y="152"/>
                  <a:pt x="367" y="152"/>
                  <a:pt x="367" y="152"/>
                </a:cubicBezTo>
                <a:cubicBezTo>
                  <a:pt x="360" y="155"/>
                  <a:pt x="360" y="155"/>
                  <a:pt x="360" y="155"/>
                </a:cubicBezTo>
                <a:lnTo>
                  <a:pt x="361" y="157"/>
                </a:lnTo>
                <a:close/>
                <a:moveTo>
                  <a:pt x="401" y="132"/>
                </a:moveTo>
                <a:cubicBezTo>
                  <a:pt x="406" y="130"/>
                  <a:pt x="406" y="127"/>
                  <a:pt x="406" y="127"/>
                </a:cubicBezTo>
                <a:cubicBezTo>
                  <a:pt x="404" y="127"/>
                  <a:pt x="404" y="127"/>
                  <a:pt x="404" y="127"/>
                </a:cubicBezTo>
                <a:cubicBezTo>
                  <a:pt x="404" y="127"/>
                  <a:pt x="405" y="121"/>
                  <a:pt x="407" y="120"/>
                </a:cubicBezTo>
                <a:cubicBezTo>
                  <a:pt x="408" y="119"/>
                  <a:pt x="410" y="118"/>
                  <a:pt x="410" y="118"/>
                </a:cubicBezTo>
                <a:cubicBezTo>
                  <a:pt x="410" y="118"/>
                  <a:pt x="408" y="111"/>
                  <a:pt x="403" y="112"/>
                </a:cubicBezTo>
                <a:cubicBezTo>
                  <a:pt x="399" y="112"/>
                  <a:pt x="401" y="119"/>
                  <a:pt x="401" y="119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393" y="121"/>
                  <a:pt x="393" y="121"/>
                  <a:pt x="393" y="121"/>
                </a:cubicBezTo>
                <a:cubicBezTo>
                  <a:pt x="394" y="124"/>
                  <a:pt x="394" y="124"/>
                  <a:pt x="394" y="124"/>
                </a:cubicBezTo>
                <a:cubicBezTo>
                  <a:pt x="390" y="123"/>
                  <a:pt x="390" y="123"/>
                  <a:pt x="390" y="123"/>
                </a:cubicBezTo>
                <a:cubicBezTo>
                  <a:pt x="389" y="126"/>
                  <a:pt x="389" y="126"/>
                  <a:pt x="389" y="126"/>
                </a:cubicBezTo>
                <a:cubicBezTo>
                  <a:pt x="390" y="129"/>
                  <a:pt x="390" y="129"/>
                  <a:pt x="390" y="129"/>
                </a:cubicBezTo>
                <a:cubicBezTo>
                  <a:pt x="388" y="128"/>
                  <a:pt x="388" y="128"/>
                  <a:pt x="388" y="128"/>
                </a:cubicBezTo>
                <a:cubicBezTo>
                  <a:pt x="388" y="132"/>
                  <a:pt x="388" y="132"/>
                  <a:pt x="388" y="132"/>
                </a:cubicBezTo>
                <a:cubicBezTo>
                  <a:pt x="388" y="132"/>
                  <a:pt x="395" y="134"/>
                  <a:pt x="401" y="132"/>
                </a:cubicBezTo>
                <a:close/>
                <a:moveTo>
                  <a:pt x="408" y="111"/>
                </a:moveTo>
                <a:cubicBezTo>
                  <a:pt x="410" y="112"/>
                  <a:pt x="411" y="112"/>
                  <a:pt x="411" y="112"/>
                </a:cubicBezTo>
                <a:cubicBezTo>
                  <a:pt x="412" y="115"/>
                  <a:pt x="412" y="115"/>
                  <a:pt x="412" y="115"/>
                </a:cubicBezTo>
                <a:cubicBezTo>
                  <a:pt x="412" y="115"/>
                  <a:pt x="420" y="113"/>
                  <a:pt x="420" y="109"/>
                </a:cubicBezTo>
                <a:cubicBezTo>
                  <a:pt x="420" y="106"/>
                  <a:pt x="420" y="106"/>
                  <a:pt x="420" y="106"/>
                </a:cubicBezTo>
                <a:cubicBezTo>
                  <a:pt x="420" y="106"/>
                  <a:pt x="426" y="104"/>
                  <a:pt x="424" y="102"/>
                </a:cubicBezTo>
                <a:cubicBezTo>
                  <a:pt x="423" y="99"/>
                  <a:pt x="418" y="100"/>
                  <a:pt x="418" y="100"/>
                </a:cubicBezTo>
                <a:cubicBezTo>
                  <a:pt x="418" y="100"/>
                  <a:pt x="416" y="96"/>
                  <a:pt x="411" y="97"/>
                </a:cubicBezTo>
                <a:cubicBezTo>
                  <a:pt x="408" y="98"/>
                  <a:pt x="403" y="106"/>
                  <a:pt x="403" y="106"/>
                </a:cubicBezTo>
                <a:cubicBezTo>
                  <a:pt x="403" y="106"/>
                  <a:pt x="406" y="110"/>
                  <a:pt x="408" y="111"/>
                </a:cubicBezTo>
                <a:close/>
                <a:moveTo>
                  <a:pt x="424" y="106"/>
                </a:moveTo>
                <a:cubicBezTo>
                  <a:pt x="421" y="111"/>
                  <a:pt x="421" y="111"/>
                  <a:pt x="421" y="111"/>
                </a:cubicBezTo>
                <a:cubicBezTo>
                  <a:pt x="428" y="111"/>
                  <a:pt x="428" y="111"/>
                  <a:pt x="428" y="111"/>
                </a:cubicBezTo>
                <a:cubicBezTo>
                  <a:pt x="433" y="100"/>
                  <a:pt x="433" y="100"/>
                  <a:pt x="433" y="100"/>
                </a:cubicBezTo>
                <a:cubicBezTo>
                  <a:pt x="429" y="100"/>
                  <a:pt x="429" y="100"/>
                  <a:pt x="429" y="100"/>
                </a:cubicBezTo>
                <a:lnTo>
                  <a:pt x="424" y="106"/>
                </a:lnTo>
                <a:close/>
                <a:moveTo>
                  <a:pt x="426" y="97"/>
                </a:moveTo>
                <a:cubicBezTo>
                  <a:pt x="433" y="98"/>
                  <a:pt x="434" y="97"/>
                  <a:pt x="433" y="93"/>
                </a:cubicBezTo>
                <a:cubicBezTo>
                  <a:pt x="431" y="90"/>
                  <a:pt x="427" y="87"/>
                  <a:pt x="427" y="87"/>
                </a:cubicBezTo>
                <a:cubicBezTo>
                  <a:pt x="426" y="91"/>
                  <a:pt x="426" y="91"/>
                  <a:pt x="426" y="91"/>
                </a:cubicBezTo>
                <a:cubicBezTo>
                  <a:pt x="422" y="83"/>
                  <a:pt x="422" y="83"/>
                  <a:pt x="422" y="83"/>
                </a:cubicBezTo>
                <a:cubicBezTo>
                  <a:pt x="420" y="87"/>
                  <a:pt x="420" y="87"/>
                  <a:pt x="420" y="87"/>
                </a:cubicBezTo>
                <a:cubicBezTo>
                  <a:pt x="424" y="94"/>
                  <a:pt x="424" y="94"/>
                  <a:pt x="424" y="94"/>
                </a:cubicBezTo>
                <a:cubicBezTo>
                  <a:pt x="424" y="94"/>
                  <a:pt x="422" y="96"/>
                  <a:pt x="426" y="97"/>
                </a:cubicBezTo>
                <a:close/>
                <a:moveTo>
                  <a:pt x="421" y="95"/>
                </a:moveTo>
                <a:cubicBezTo>
                  <a:pt x="417" y="91"/>
                  <a:pt x="417" y="91"/>
                  <a:pt x="417" y="91"/>
                </a:cubicBezTo>
                <a:cubicBezTo>
                  <a:pt x="417" y="94"/>
                  <a:pt x="417" y="94"/>
                  <a:pt x="417" y="94"/>
                </a:cubicBezTo>
                <a:lnTo>
                  <a:pt x="421" y="95"/>
                </a:lnTo>
                <a:close/>
                <a:moveTo>
                  <a:pt x="413" y="95"/>
                </a:moveTo>
                <a:cubicBezTo>
                  <a:pt x="415" y="87"/>
                  <a:pt x="415" y="87"/>
                  <a:pt x="415" y="87"/>
                </a:cubicBezTo>
                <a:cubicBezTo>
                  <a:pt x="409" y="84"/>
                  <a:pt x="409" y="84"/>
                  <a:pt x="409" y="84"/>
                </a:cubicBezTo>
                <a:cubicBezTo>
                  <a:pt x="409" y="95"/>
                  <a:pt x="409" y="95"/>
                  <a:pt x="409" y="95"/>
                </a:cubicBezTo>
                <a:lnTo>
                  <a:pt x="413" y="95"/>
                </a:lnTo>
                <a:close/>
                <a:moveTo>
                  <a:pt x="407" y="97"/>
                </a:moveTo>
                <a:cubicBezTo>
                  <a:pt x="403" y="94"/>
                  <a:pt x="403" y="94"/>
                  <a:pt x="403" y="94"/>
                </a:cubicBezTo>
                <a:cubicBezTo>
                  <a:pt x="403" y="98"/>
                  <a:pt x="403" y="98"/>
                  <a:pt x="403" y="98"/>
                </a:cubicBezTo>
                <a:cubicBezTo>
                  <a:pt x="397" y="96"/>
                  <a:pt x="397" y="96"/>
                  <a:pt x="397" y="96"/>
                </a:cubicBezTo>
                <a:cubicBezTo>
                  <a:pt x="400" y="103"/>
                  <a:pt x="400" y="103"/>
                  <a:pt x="400" y="103"/>
                </a:cubicBezTo>
                <a:lnTo>
                  <a:pt x="407" y="97"/>
                </a:lnTo>
                <a:close/>
                <a:moveTo>
                  <a:pt x="443" y="96"/>
                </a:moveTo>
                <a:cubicBezTo>
                  <a:pt x="449" y="97"/>
                  <a:pt x="452" y="90"/>
                  <a:pt x="449" y="84"/>
                </a:cubicBezTo>
                <a:cubicBezTo>
                  <a:pt x="446" y="79"/>
                  <a:pt x="441" y="83"/>
                  <a:pt x="440" y="90"/>
                </a:cubicBezTo>
                <a:cubicBezTo>
                  <a:pt x="439" y="95"/>
                  <a:pt x="443" y="96"/>
                  <a:pt x="443" y="96"/>
                </a:cubicBezTo>
                <a:close/>
                <a:moveTo>
                  <a:pt x="455" y="99"/>
                </a:moveTo>
                <a:cubicBezTo>
                  <a:pt x="451" y="96"/>
                  <a:pt x="451" y="96"/>
                  <a:pt x="451" y="96"/>
                </a:cubicBezTo>
                <a:cubicBezTo>
                  <a:pt x="451" y="96"/>
                  <a:pt x="449" y="99"/>
                  <a:pt x="448" y="100"/>
                </a:cubicBezTo>
                <a:lnTo>
                  <a:pt x="455" y="99"/>
                </a:lnTo>
                <a:close/>
                <a:moveTo>
                  <a:pt x="445" y="105"/>
                </a:moveTo>
                <a:cubicBezTo>
                  <a:pt x="444" y="111"/>
                  <a:pt x="444" y="111"/>
                  <a:pt x="444" y="111"/>
                </a:cubicBezTo>
                <a:cubicBezTo>
                  <a:pt x="449" y="109"/>
                  <a:pt x="449" y="109"/>
                  <a:pt x="449" y="109"/>
                </a:cubicBezTo>
                <a:cubicBezTo>
                  <a:pt x="448" y="104"/>
                  <a:pt x="448" y="104"/>
                  <a:pt x="448" y="104"/>
                </a:cubicBezTo>
                <a:lnTo>
                  <a:pt x="445" y="105"/>
                </a:lnTo>
                <a:close/>
                <a:moveTo>
                  <a:pt x="474" y="58"/>
                </a:moveTo>
                <a:cubicBezTo>
                  <a:pt x="479" y="58"/>
                  <a:pt x="479" y="58"/>
                  <a:pt x="479" y="58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8" y="65"/>
                  <a:pt x="484" y="64"/>
                  <a:pt x="492" y="60"/>
                </a:cubicBezTo>
                <a:cubicBezTo>
                  <a:pt x="500" y="56"/>
                  <a:pt x="497" y="50"/>
                  <a:pt x="497" y="50"/>
                </a:cubicBezTo>
                <a:cubicBezTo>
                  <a:pt x="504" y="41"/>
                  <a:pt x="504" y="41"/>
                  <a:pt x="504" y="41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492" y="40"/>
                  <a:pt x="492" y="40"/>
                  <a:pt x="492" y="40"/>
                </a:cubicBezTo>
                <a:cubicBezTo>
                  <a:pt x="493" y="48"/>
                  <a:pt x="493" y="48"/>
                  <a:pt x="493" y="48"/>
                </a:cubicBezTo>
                <a:cubicBezTo>
                  <a:pt x="488" y="44"/>
                  <a:pt x="488" y="44"/>
                  <a:pt x="488" y="44"/>
                </a:cubicBezTo>
                <a:cubicBezTo>
                  <a:pt x="486" y="46"/>
                  <a:pt x="486" y="46"/>
                  <a:pt x="486" y="46"/>
                </a:cubicBezTo>
                <a:cubicBezTo>
                  <a:pt x="490" y="52"/>
                  <a:pt x="490" y="52"/>
                  <a:pt x="490" y="52"/>
                </a:cubicBezTo>
                <a:cubicBezTo>
                  <a:pt x="483" y="48"/>
                  <a:pt x="483" y="48"/>
                  <a:pt x="483" y="48"/>
                </a:cubicBezTo>
                <a:cubicBezTo>
                  <a:pt x="478" y="48"/>
                  <a:pt x="478" y="48"/>
                  <a:pt x="478" y="48"/>
                </a:cubicBezTo>
                <a:cubicBezTo>
                  <a:pt x="479" y="53"/>
                  <a:pt x="479" y="53"/>
                  <a:pt x="479" y="53"/>
                </a:cubicBezTo>
                <a:cubicBezTo>
                  <a:pt x="472" y="55"/>
                  <a:pt x="472" y="55"/>
                  <a:pt x="472" y="55"/>
                </a:cubicBezTo>
                <a:lnTo>
                  <a:pt x="474" y="58"/>
                </a:lnTo>
                <a:close/>
                <a:moveTo>
                  <a:pt x="484" y="73"/>
                </a:moveTo>
                <a:cubicBezTo>
                  <a:pt x="484" y="76"/>
                  <a:pt x="489" y="76"/>
                  <a:pt x="489" y="76"/>
                </a:cubicBezTo>
                <a:cubicBezTo>
                  <a:pt x="489" y="76"/>
                  <a:pt x="498" y="77"/>
                  <a:pt x="497" y="73"/>
                </a:cubicBezTo>
                <a:cubicBezTo>
                  <a:pt x="497" y="68"/>
                  <a:pt x="482" y="66"/>
                  <a:pt x="484" y="73"/>
                </a:cubicBezTo>
                <a:close/>
                <a:moveTo>
                  <a:pt x="503" y="55"/>
                </a:moveTo>
                <a:cubicBezTo>
                  <a:pt x="501" y="59"/>
                  <a:pt x="501" y="59"/>
                  <a:pt x="501" y="59"/>
                </a:cubicBezTo>
                <a:cubicBezTo>
                  <a:pt x="499" y="57"/>
                  <a:pt x="499" y="57"/>
                  <a:pt x="499" y="57"/>
                </a:cubicBezTo>
                <a:cubicBezTo>
                  <a:pt x="493" y="66"/>
                  <a:pt x="493" y="66"/>
                  <a:pt x="493" y="66"/>
                </a:cubicBezTo>
                <a:cubicBezTo>
                  <a:pt x="499" y="68"/>
                  <a:pt x="499" y="68"/>
                  <a:pt x="499" y="68"/>
                </a:cubicBezTo>
                <a:cubicBezTo>
                  <a:pt x="500" y="66"/>
                  <a:pt x="500" y="66"/>
                  <a:pt x="500" y="66"/>
                </a:cubicBezTo>
                <a:cubicBezTo>
                  <a:pt x="500" y="72"/>
                  <a:pt x="500" y="72"/>
                  <a:pt x="500" y="72"/>
                </a:cubicBezTo>
                <a:cubicBezTo>
                  <a:pt x="504" y="72"/>
                  <a:pt x="504" y="72"/>
                  <a:pt x="504" y="72"/>
                </a:cubicBezTo>
                <a:cubicBezTo>
                  <a:pt x="509" y="59"/>
                  <a:pt x="509" y="59"/>
                  <a:pt x="509" y="59"/>
                </a:cubicBezTo>
                <a:cubicBezTo>
                  <a:pt x="505" y="48"/>
                  <a:pt x="505" y="48"/>
                  <a:pt x="505" y="48"/>
                </a:cubicBezTo>
                <a:cubicBezTo>
                  <a:pt x="501" y="50"/>
                  <a:pt x="501" y="50"/>
                  <a:pt x="501" y="50"/>
                </a:cubicBezTo>
                <a:lnTo>
                  <a:pt x="503" y="55"/>
                </a:lnTo>
                <a:close/>
                <a:moveTo>
                  <a:pt x="514" y="56"/>
                </a:moveTo>
                <a:cubicBezTo>
                  <a:pt x="517" y="56"/>
                  <a:pt x="521" y="48"/>
                  <a:pt x="516" y="43"/>
                </a:cubicBezTo>
                <a:cubicBezTo>
                  <a:pt x="509" y="37"/>
                  <a:pt x="505" y="43"/>
                  <a:pt x="508" y="50"/>
                </a:cubicBezTo>
                <a:cubicBezTo>
                  <a:pt x="508" y="50"/>
                  <a:pt x="510" y="56"/>
                  <a:pt x="514" y="56"/>
                </a:cubicBezTo>
                <a:close/>
                <a:moveTo>
                  <a:pt x="513" y="22"/>
                </a:moveTo>
                <a:cubicBezTo>
                  <a:pt x="506" y="22"/>
                  <a:pt x="511" y="30"/>
                  <a:pt x="511" y="30"/>
                </a:cubicBezTo>
                <a:cubicBezTo>
                  <a:pt x="517" y="29"/>
                  <a:pt x="518" y="22"/>
                  <a:pt x="513" y="22"/>
                </a:cubicBezTo>
                <a:close/>
                <a:moveTo>
                  <a:pt x="528" y="14"/>
                </a:moveTo>
                <a:cubicBezTo>
                  <a:pt x="523" y="17"/>
                  <a:pt x="523" y="17"/>
                  <a:pt x="523" y="17"/>
                </a:cubicBezTo>
                <a:cubicBezTo>
                  <a:pt x="531" y="19"/>
                  <a:pt x="531" y="19"/>
                  <a:pt x="531" y="19"/>
                </a:cubicBezTo>
                <a:lnTo>
                  <a:pt x="528" y="14"/>
                </a:lnTo>
                <a:close/>
                <a:moveTo>
                  <a:pt x="538" y="19"/>
                </a:moveTo>
                <a:cubicBezTo>
                  <a:pt x="539" y="19"/>
                  <a:pt x="541" y="17"/>
                  <a:pt x="541" y="17"/>
                </a:cubicBezTo>
                <a:cubicBezTo>
                  <a:pt x="541" y="20"/>
                  <a:pt x="541" y="20"/>
                  <a:pt x="541" y="20"/>
                </a:cubicBezTo>
                <a:cubicBezTo>
                  <a:pt x="548" y="22"/>
                  <a:pt x="548" y="22"/>
                  <a:pt x="548" y="22"/>
                </a:cubicBezTo>
                <a:cubicBezTo>
                  <a:pt x="559" y="16"/>
                  <a:pt x="559" y="16"/>
                  <a:pt x="559" y="16"/>
                </a:cubicBezTo>
                <a:cubicBezTo>
                  <a:pt x="559" y="12"/>
                  <a:pt x="559" y="12"/>
                  <a:pt x="559" y="12"/>
                </a:cubicBezTo>
                <a:cubicBezTo>
                  <a:pt x="553" y="16"/>
                  <a:pt x="553" y="16"/>
                  <a:pt x="553" y="16"/>
                </a:cubicBezTo>
                <a:cubicBezTo>
                  <a:pt x="550" y="14"/>
                  <a:pt x="550" y="14"/>
                  <a:pt x="550" y="14"/>
                </a:cubicBezTo>
                <a:cubicBezTo>
                  <a:pt x="555" y="10"/>
                  <a:pt x="555" y="10"/>
                  <a:pt x="555" y="10"/>
                </a:cubicBezTo>
                <a:cubicBezTo>
                  <a:pt x="552" y="6"/>
                  <a:pt x="552" y="6"/>
                  <a:pt x="552" y="6"/>
                </a:cubicBezTo>
                <a:cubicBezTo>
                  <a:pt x="550" y="10"/>
                  <a:pt x="550" y="10"/>
                  <a:pt x="550" y="10"/>
                </a:cubicBezTo>
                <a:cubicBezTo>
                  <a:pt x="548" y="5"/>
                  <a:pt x="548" y="5"/>
                  <a:pt x="548" y="5"/>
                </a:cubicBezTo>
                <a:cubicBezTo>
                  <a:pt x="544" y="8"/>
                  <a:pt x="544" y="8"/>
                  <a:pt x="544" y="8"/>
                </a:cubicBezTo>
                <a:cubicBezTo>
                  <a:pt x="546" y="12"/>
                  <a:pt x="546" y="12"/>
                  <a:pt x="546" y="12"/>
                </a:cubicBezTo>
                <a:cubicBezTo>
                  <a:pt x="537" y="14"/>
                  <a:pt x="537" y="14"/>
                  <a:pt x="537" y="14"/>
                </a:cubicBezTo>
                <a:lnTo>
                  <a:pt x="538" y="19"/>
                </a:lnTo>
                <a:close/>
                <a:moveTo>
                  <a:pt x="658" y="62"/>
                </a:moveTo>
                <a:cubicBezTo>
                  <a:pt x="659" y="72"/>
                  <a:pt x="659" y="72"/>
                  <a:pt x="659" y="72"/>
                </a:cubicBezTo>
                <a:cubicBezTo>
                  <a:pt x="665" y="68"/>
                  <a:pt x="665" y="68"/>
                  <a:pt x="665" y="68"/>
                </a:cubicBezTo>
                <a:cubicBezTo>
                  <a:pt x="662" y="60"/>
                  <a:pt x="662" y="60"/>
                  <a:pt x="662" y="60"/>
                </a:cubicBezTo>
                <a:lnTo>
                  <a:pt x="658" y="6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GB" sz="800" noProof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Finland" descr="© INSCALE GmbH, 05.05.2010&#10;http://www.presentationload.com/"/>
          <p:cNvSpPr>
            <a:spLocks noEditPoints="1"/>
          </p:cNvSpPr>
          <p:nvPr/>
        </p:nvSpPr>
        <p:spPr bwMode="auto">
          <a:xfrm>
            <a:off x="7793604" y="1220875"/>
            <a:ext cx="1170885" cy="1719429"/>
          </a:xfrm>
          <a:custGeom>
            <a:avLst/>
            <a:gdLst/>
            <a:ahLst/>
            <a:cxnLst>
              <a:cxn ang="0">
                <a:pos x="318" y="380"/>
              </a:cxn>
              <a:cxn ang="0">
                <a:pos x="302" y="312"/>
              </a:cxn>
              <a:cxn ang="0">
                <a:pos x="283" y="281"/>
              </a:cxn>
              <a:cxn ang="0">
                <a:pos x="264" y="225"/>
              </a:cxn>
              <a:cxn ang="0">
                <a:pos x="205" y="113"/>
              </a:cxn>
              <a:cxn ang="0">
                <a:pos x="202" y="27"/>
              </a:cxn>
              <a:cxn ang="0">
                <a:pos x="124" y="29"/>
              </a:cxn>
              <a:cxn ang="0">
                <a:pos x="105" y="103"/>
              </a:cxn>
              <a:cxn ang="0">
                <a:pos x="51" y="107"/>
              </a:cxn>
              <a:cxn ang="0">
                <a:pos x="2" y="90"/>
              </a:cxn>
              <a:cxn ang="0">
                <a:pos x="23" y="108"/>
              </a:cxn>
              <a:cxn ang="0">
                <a:pos x="63" y="131"/>
              </a:cxn>
              <a:cxn ang="0">
                <a:pos x="86" y="186"/>
              </a:cxn>
              <a:cxn ang="0">
                <a:pos x="106" y="229"/>
              </a:cxn>
              <a:cxn ang="0">
                <a:pos x="116" y="275"/>
              </a:cxn>
              <a:cxn ang="0">
                <a:pos x="147" y="294"/>
              </a:cxn>
              <a:cxn ang="0">
                <a:pos x="163" y="331"/>
              </a:cxn>
              <a:cxn ang="0">
                <a:pos x="147" y="355"/>
              </a:cxn>
              <a:cxn ang="0">
                <a:pos x="131" y="401"/>
              </a:cxn>
              <a:cxn ang="0">
                <a:pos x="108" y="414"/>
              </a:cxn>
              <a:cxn ang="0">
                <a:pos x="111" y="430"/>
              </a:cxn>
              <a:cxn ang="0">
                <a:pos x="96" y="438"/>
              </a:cxn>
              <a:cxn ang="0">
                <a:pos x="80" y="462"/>
              </a:cxn>
              <a:cxn ang="0">
                <a:pos x="77" y="486"/>
              </a:cxn>
              <a:cxn ang="0">
                <a:pos x="80" y="523"/>
              </a:cxn>
              <a:cxn ang="0">
                <a:pos x="91" y="559"/>
              </a:cxn>
              <a:cxn ang="0">
                <a:pos x="93" y="572"/>
              </a:cxn>
              <a:cxn ang="0">
                <a:pos x="95" y="598"/>
              </a:cxn>
              <a:cxn ang="0">
                <a:pos x="95" y="613"/>
              </a:cxn>
              <a:cxn ang="0">
                <a:pos x="104" y="635"/>
              </a:cxn>
              <a:cxn ang="0">
                <a:pos x="118" y="635"/>
              </a:cxn>
              <a:cxn ang="0">
                <a:pos x="144" y="645"/>
              </a:cxn>
              <a:cxn ang="0">
                <a:pos x="157" y="656"/>
              </a:cxn>
              <a:cxn ang="0">
                <a:pos x="161" y="666"/>
              </a:cxn>
              <a:cxn ang="0">
                <a:pos x="189" y="654"/>
              </a:cxn>
              <a:cxn ang="0">
                <a:pos x="206" y="645"/>
              </a:cxn>
              <a:cxn ang="0">
                <a:pos x="248" y="626"/>
              </a:cxn>
              <a:cxn ang="0">
                <a:pos x="260" y="617"/>
              </a:cxn>
              <a:cxn ang="0">
                <a:pos x="293" y="603"/>
              </a:cxn>
              <a:cxn ang="0">
                <a:pos x="328" y="554"/>
              </a:cxn>
              <a:cxn ang="0">
                <a:pos x="382" y="418"/>
              </a:cxn>
              <a:cxn ang="0">
                <a:pos x="60" y="653"/>
              </a:cxn>
              <a:cxn ang="0">
                <a:pos x="45" y="651"/>
              </a:cxn>
              <a:cxn ang="0">
                <a:pos x="50" y="670"/>
              </a:cxn>
              <a:cxn ang="0">
                <a:pos x="39" y="658"/>
              </a:cxn>
              <a:cxn ang="0">
                <a:pos x="55" y="670"/>
              </a:cxn>
              <a:cxn ang="0">
                <a:pos x="107" y="657"/>
              </a:cxn>
              <a:cxn ang="0">
                <a:pos x="113" y="654"/>
              </a:cxn>
              <a:cxn ang="0">
                <a:pos x="148" y="643"/>
              </a:cxn>
              <a:cxn ang="0">
                <a:pos x="136" y="655"/>
              </a:cxn>
              <a:cxn ang="0">
                <a:pos x="147" y="649"/>
              </a:cxn>
              <a:cxn ang="0">
                <a:pos x="112" y="643"/>
              </a:cxn>
              <a:cxn ang="0">
                <a:pos x="99" y="634"/>
              </a:cxn>
              <a:cxn ang="0">
                <a:pos x="94" y="628"/>
              </a:cxn>
              <a:cxn ang="0">
                <a:pos x="175" y="667"/>
              </a:cxn>
              <a:cxn ang="0">
                <a:pos x="62" y="461"/>
              </a:cxn>
              <a:cxn ang="0">
                <a:pos x="72" y="456"/>
              </a:cxn>
              <a:cxn ang="0">
                <a:pos x="157" y="329"/>
              </a:cxn>
              <a:cxn ang="0">
                <a:pos x="153" y="336"/>
              </a:cxn>
              <a:cxn ang="0">
                <a:pos x="243" y="631"/>
              </a:cxn>
              <a:cxn ang="0">
                <a:pos x="265" y="614"/>
              </a:cxn>
            </a:cxnLst>
            <a:rect l="0" t="0" r="r" b="b"/>
            <a:pathLst>
              <a:path w="382" h="674">
                <a:moveTo>
                  <a:pt x="382" y="418"/>
                </a:moveTo>
                <a:cubicBezTo>
                  <a:pt x="381" y="412"/>
                  <a:pt x="369" y="412"/>
                  <a:pt x="369" y="412"/>
                </a:cubicBezTo>
                <a:cubicBezTo>
                  <a:pt x="366" y="404"/>
                  <a:pt x="366" y="404"/>
                  <a:pt x="366" y="404"/>
                </a:cubicBezTo>
                <a:cubicBezTo>
                  <a:pt x="350" y="396"/>
                  <a:pt x="350" y="396"/>
                  <a:pt x="350" y="396"/>
                </a:cubicBezTo>
                <a:cubicBezTo>
                  <a:pt x="339" y="394"/>
                  <a:pt x="339" y="394"/>
                  <a:pt x="339" y="394"/>
                </a:cubicBezTo>
                <a:cubicBezTo>
                  <a:pt x="318" y="380"/>
                  <a:pt x="318" y="380"/>
                  <a:pt x="318" y="380"/>
                </a:cubicBezTo>
                <a:cubicBezTo>
                  <a:pt x="327" y="374"/>
                  <a:pt x="327" y="374"/>
                  <a:pt x="327" y="374"/>
                </a:cubicBezTo>
                <a:cubicBezTo>
                  <a:pt x="326" y="370"/>
                  <a:pt x="326" y="370"/>
                  <a:pt x="326" y="370"/>
                </a:cubicBezTo>
                <a:cubicBezTo>
                  <a:pt x="326" y="370"/>
                  <a:pt x="331" y="355"/>
                  <a:pt x="327" y="346"/>
                </a:cubicBezTo>
                <a:cubicBezTo>
                  <a:pt x="323" y="338"/>
                  <a:pt x="313" y="344"/>
                  <a:pt x="308" y="335"/>
                </a:cubicBezTo>
                <a:cubicBezTo>
                  <a:pt x="301" y="326"/>
                  <a:pt x="307" y="320"/>
                  <a:pt x="307" y="320"/>
                </a:cubicBezTo>
                <a:cubicBezTo>
                  <a:pt x="302" y="312"/>
                  <a:pt x="302" y="312"/>
                  <a:pt x="302" y="312"/>
                </a:cubicBezTo>
                <a:cubicBezTo>
                  <a:pt x="292" y="317"/>
                  <a:pt x="292" y="317"/>
                  <a:pt x="292" y="317"/>
                </a:cubicBezTo>
                <a:cubicBezTo>
                  <a:pt x="285" y="301"/>
                  <a:pt x="285" y="301"/>
                  <a:pt x="285" y="301"/>
                </a:cubicBezTo>
                <a:cubicBezTo>
                  <a:pt x="292" y="296"/>
                  <a:pt x="292" y="296"/>
                  <a:pt x="292" y="296"/>
                </a:cubicBezTo>
                <a:cubicBezTo>
                  <a:pt x="291" y="291"/>
                  <a:pt x="291" y="291"/>
                  <a:pt x="291" y="291"/>
                </a:cubicBezTo>
                <a:cubicBezTo>
                  <a:pt x="280" y="293"/>
                  <a:pt x="280" y="293"/>
                  <a:pt x="280" y="293"/>
                </a:cubicBezTo>
                <a:cubicBezTo>
                  <a:pt x="283" y="281"/>
                  <a:pt x="283" y="281"/>
                  <a:pt x="283" y="281"/>
                </a:cubicBezTo>
                <a:cubicBezTo>
                  <a:pt x="280" y="272"/>
                  <a:pt x="280" y="272"/>
                  <a:pt x="280" y="272"/>
                </a:cubicBezTo>
                <a:cubicBezTo>
                  <a:pt x="284" y="267"/>
                  <a:pt x="284" y="267"/>
                  <a:pt x="284" y="267"/>
                </a:cubicBezTo>
                <a:cubicBezTo>
                  <a:pt x="277" y="265"/>
                  <a:pt x="277" y="265"/>
                  <a:pt x="277" y="265"/>
                </a:cubicBezTo>
                <a:cubicBezTo>
                  <a:pt x="288" y="259"/>
                  <a:pt x="288" y="259"/>
                  <a:pt x="288" y="259"/>
                </a:cubicBezTo>
                <a:cubicBezTo>
                  <a:pt x="288" y="259"/>
                  <a:pt x="286" y="249"/>
                  <a:pt x="281" y="240"/>
                </a:cubicBezTo>
                <a:cubicBezTo>
                  <a:pt x="277" y="232"/>
                  <a:pt x="264" y="225"/>
                  <a:pt x="264" y="225"/>
                </a:cubicBezTo>
                <a:cubicBezTo>
                  <a:pt x="261" y="223"/>
                  <a:pt x="262" y="214"/>
                  <a:pt x="254" y="208"/>
                </a:cubicBezTo>
                <a:cubicBezTo>
                  <a:pt x="248" y="204"/>
                  <a:pt x="237" y="187"/>
                  <a:pt x="237" y="187"/>
                </a:cubicBezTo>
                <a:cubicBezTo>
                  <a:pt x="237" y="187"/>
                  <a:pt x="252" y="152"/>
                  <a:pt x="251" y="142"/>
                </a:cubicBezTo>
                <a:cubicBezTo>
                  <a:pt x="250" y="133"/>
                  <a:pt x="238" y="133"/>
                  <a:pt x="238" y="133"/>
                </a:cubicBezTo>
                <a:cubicBezTo>
                  <a:pt x="226" y="117"/>
                  <a:pt x="226" y="117"/>
                  <a:pt x="226" y="117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196" y="90"/>
                  <a:pt x="196" y="90"/>
                  <a:pt x="196" y="90"/>
                </a:cubicBezTo>
                <a:cubicBezTo>
                  <a:pt x="199" y="70"/>
                  <a:pt x="199" y="70"/>
                  <a:pt x="199" y="70"/>
                </a:cubicBezTo>
                <a:cubicBezTo>
                  <a:pt x="188" y="68"/>
                  <a:pt x="188" y="68"/>
                  <a:pt x="188" y="68"/>
                </a:cubicBezTo>
                <a:cubicBezTo>
                  <a:pt x="197" y="57"/>
                  <a:pt x="197" y="57"/>
                  <a:pt x="197" y="57"/>
                </a:cubicBezTo>
                <a:cubicBezTo>
                  <a:pt x="197" y="57"/>
                  <a:pt x="194" y="52"/>
                  <a:pt x="194" y="46"/>
                </a:cubicBezTo>
                <a:cubicBezTo>
                  <a:pt x="194" y="41"/>
                  <a:pt x="202" y="27"/>
                  <a:pt x="202" y="27"/>
                </a:cubicBezTo>
                <a:cubicBezTo>
                  <a:pt x="195" y="16"/>
                  <a:pt x="195" y="16"/>
                  <a:pt x="195" y="16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2" y="13"/>
                  <a:pt x="163" y="0"/>
                  <a:pt x="157" y="1"/>
                </a:cubicBezTo>
                <a:cubicBezTo>
                  <a:pt x="151" y="2"/>
                  <a:pt x="142" y="14"/>
                  <a:pt x="142" y="14"/>
                </a:cubicBezTo>
                <a:cubicBezTo>
                  <a:pt x="142" y="14"/>
                  <a:pt x="135" y="12"/>
                  <a:pt x="129" y="15"/>
                </a:cubicBezTo>
                <a:cubicBezTo>
                  <a:pt x="123" y="17"/>
                  <a:pt x="124" y="29"/>
                  <a:pt x="124" y="29"/>
                </a:cubicBezTo>
                <a:cubicBezTo>
                  <a:pt x="121" y="33"/>
                  <a:pt x="121" y="33"/>
                  <a:pt x="121" y="33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21" y="75"/>
                  <a:pt x="122" y="80"/>
                </a:cubicBezTo>
                <a:cubicBezTo>
                  <a:pt x="122" y="86"/>
                  <a:pt x="119" y="90"/>
                  <a:pt x="117" y="93"/>
                </a:cubicBezTo>
                <a:cubicBezTo>
                  <a:pt x="114" y="97"/>
                  <a:pt x="112" y="110"/>
                  <a:pt x="112" y="110"/>
                </a:cubicBezTo>
                <a:cubicBezTo>
                  <a:pt x="105" y="103"/>
                  <a:pt x="105" y="103"/>
                  <a:pt x="105" y="103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1" y="97"/>
                  <a:pt x="86" y="97"/>
                </a:cubicBezTo>
                <a:cubicBezTo>
                  <a:pt x="80" y="97"/>
                  <a:pt x="78" y="105"/>
                  <a:pt x="78" y="105"/>
                </a:cubicBezTo>
                <a:cubicBezTo>
                  <a:pt x="69" y="111"/>
                  <a:pt x="69" y="111"/>
                  <a:pt x="69" y="111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46" y="108"/>
                  <a:pt x="46" y="108"/>
                  <a:pt x="46" y="108"/>
                </a:cubicBezTo>
                <a:cubicBezTo>
                  <a:pt x="46" y="108"/>
                  <a:pt x="44" y="99"/>
                  <a:pt x="37" y="93"/>
                </a:cubicBezTo>
                <a:cubicBezTo>
                  <a:pt x="32" y="88"/>
                  <a:pt x="25" y="78"/>
                  <a:pt x="25" y="78"/>
                </a:cubicBezTo>
                <a:cubicBezTo>
                  <a:pt x="25" y="78"/>
                  <a:pt x="16" y="75"/>
                  <a:pt x="12" y="80"/>
                </a:cubicBezTo>
                <a:cubicBezTo>
                  <a:pt x="6" y="84"/>
                  <a:pt x="14" y="91"/>
                  <a:pt x="13" y="93"/>
                </a:cubicBezTo>
                <a:cubicBezTo>
                  <a:pt x="11" y="95"/>
                  <a:pt x="2" y="90"/>
                  <a:pt x="2" y="90"/>
                </a:cubicBezTo>
                <a:cubicBezTo>
                  <a:pt x="0" y="95"/>
                  <a:pt x="0" y="95"/>
                  <a:pt x="0" y="95"/>
                </a:cubicBezTo>
                <a:cubicBezTo>
                  <a:pt x="5" y="95"/>
                  <a:pt x="5" y="95"/>
                  <a:pt x="5" y="95"/>
                </a:cubicBezTo>
                <a:cubicBezTo>
                  <a:pt x="8" y="98"/>
                  <a:pt x="8" y="98"/>
                  <a:pt x="8" y="98"/>
                </a:cubicBezTo>
                <a:cubicBezTo>
                  <a:pt x="9" y="104"/>
                  <a:pt x="9" y="104"/>
                  <a:pt x="9" y="104"/>
                </a:cubicBezTo>
                <a:cubicBezTo>
                  <a:pt x="19" y="108"/>
                  <a:pt x="19" y="108"/>
                  <a:pt x="19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4"/>
                  <a:pt x="53" y="126"/>
                  <a:pt x="63" y="131"/>
                </a:cubicBezTo>
                <a:cubicBezTo>
                  <a:pt x="72" y="136"/>
                  <a:pt x="73" y="146"/>
                  <a:pt x="73" y="146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86" y="152"/>
                  <a:pt x="88" y="155"/>
                </a:cubicBezTo>
                <a:cubicBezTo>
                  <a:pt x="90" y="158"/>
                  <a:pt x="85" y="158"/>
                  <a:pt x="84" y="162"/>
                </a:cubicBezTo>
                <a:cubicBezTo>
                  <a:pt x="83" y="167"/>
                  <a:pt x="85" y="170"/>
                  <a:pt x="86" y="174"/>
                </a:cubicBezTo>
                <a:cubicBezTo>
                  <a:pt x="88" y="180"/>
                  <a:pt x="86" y="186"/>
                  <a:pt x="86" y="186"/>
                </a:cubicBezTo>
                <a:cubicBezTo>
                  <a:pt x="97" y="188"/>
                  <a:pt x="97" y="188"/>
                  <a:pt x="97" y="188"/>
                </a:cubicBezTo>
                <a:cubicBezTo>
                  <a:pt x="98" y="194"/>
                  <a:pt x="98" y="194"/>
                  <a:pt x="98" y="194"/>
                </a:cubicBezTo>
                <a:cubicBezTo>
                  <a:pt x="95" y="197"/>
                  <a:pt x="95" y="197"/>
                  <a:pt x="95" y="197"/>
                </a:cubicBezTo>
                <a:cubicBezTo>
                  <a:pt x="95" y="197"/>
                  <a:pt x="94" y="199"/>
                  <a:pt x="94" y="204"/>
                </a:cubicBezTo>
                <a:cubicBezTo>
                  <a:pt x="94" y="210"/>
                  <a:pt x="103" y="215"/>
                  <a:pt x="105" y="218"/>
                </a:cubicBezTo>
                <a:cubicBezTo>
                  <a:pt x="107" y="222"/>
                  <a:pt x="106" y="229"/>
                  <a:pt x="106" y="229"/>
                </a:cubicBezTo>
                <a:cubicBezTo>
                  <a:pt x="106" y="229"/>
                  <a:pt x="108" y="233"/>
                  <a:pt x="110" y="237"/>
                </a:cubicBezTo>
                <a:cubicBezTo>
                  <a:pt x="111" y="240"/>
                  <a:pt x="106" y="243"/>
                  <a:pt x="103" y="248"/>
                </a:cubicBezTo>
                <a:cubicBezTo>
                  <a:pt x="101" y="252"/>
                  <a:pt x="106" y="253"/>
                  <a:pt x="106" y="253"/>
                </a:cubicBezTo>
                <a:cubicBezTo>
                  <a:pt x="106" y="253"/>
                  <a:pt x="106" y="254"/>
                  <a:pt x="105" y="260"/>
                </a:cubicBezTo>
                <a:cubicBezTo>
                  <a:pt x="105" y="264"/>
                  <a:pt x="112" y="265"/>
                  <a:pt x="114" y="266"/>
                </a:cubicBezTo>
                <a:cubicBezTo>
                  <a:pt x="116" y="268"/>
                  <a:pt x="115" y="271"/>
                  <a:pt x="116" y="275"/>
                </a:cubicBezTo>
                <a:cubicBezTo>
                  <a:pt x="117" y="279"/>
                  <a:pt x="122" y="281"/>
                  <a:pt x="122" y="281"/>
                </a:cubicBezTo>
                <a:cubicBezTo>
                  <a:pt x="123" y="288"/>
                  <a:pt x="123" y="288"/>
                  <a:pt x="123" y="288"/>
                </a:cubicBezTo>
                <a:cubicBezTo>
                  <a:pt x="128" y="286"/>
                  <a:pt x="128" y="286"/>
                  <a:pt x="128" y="286"/>
                </a:cubicBezTo>
                <a:cubicBezTo>
                  <a:pt x="139" y="293"/>
                  <a:pt x="139" y="293"/>
                  <a:pt x="139" y="293"/>
                </a:cubicBezTo>
                <a:cubicBezTo>
                  <a:pt x="139" y="295"/>
                  <a:pt x="139" y="295"/>
                  <a:pt x="139" y="295"/>
                </a:cubicBezTo>
                <a:cubicBezTo>
                  <a:pt x="147" y="294"/>
                  <a:pt x="147" y="294"/>
                  <a:pt x="147" y="294"/>
                </a:cubicBezTo>
                <a:cubicBezTo>
                  <a:pt x="154" y="297"/>
                  <a:pt x="154" y="297"/>
                  <a:pt x="154" y="297"/>
                </a:cubicBezTo>
                <a:cubicBezTo>
                  <a:pt x="154" y="297"/>
                  <a:pt x="159" y="301"/>
                  <a:pt x="162" y="308"/>
                </a:cubicBezTo>
                <a:cubicBezTo>
                  <a:pt x="166" y="314"/>
                  <a:pt x="162" y="324"/>
                  <a:pt x="162" y="324"/>
                </a:cubicBezTo>
                <a:cubicBezTo>
                  <a:pt x="166" y="325"/>
                  <a:pt x="166" y="325"/>
                  <a:pt x="166" y="325"/>
                </a:cubicBezTo>
                <a:cubicBezTo>
                  <a:pt x="169" y="334"/>
                  <a:pt x="169" y="334"/>
                  <a:pt x="169" y="334"/>
                </a:cubicBezTo>
                <a:cubicBezTo>
                  <a:pt x="163" y="331"/>
                  <a:pt x="163" y="331"/>
                  <a:pt x="163" y="331"/>
                </a:cubicBezTo>
                <a:cubicBezTo>
                  <a:pt x="162" y="334"/>
                  <a:pt x="162" y="334"/>
                  <a:pt x="162" y="334"/>
                </a:cubicBezTo>
                <a:cubicBezTo>
                  <a:pt x="170" y="339"/>
                  <a:pt x="170" y="339"/>
                  <a:pt x="170" y="339"/>
                </a:cubicBezTo>
                <a:cubicBezTo>
                  <a:pt x="167" y="342"/>
                  <a:pt x="167" y="342"/>
                  <a:pt x="167" y="342"/>
                </a:cubicBezTo>
                <a:cubicBezTo>
                  <a:pt x="167" y="342"/>
                  <a:pt x="160" y="340"/>
                  <a:pt x="154" y="341"/>
                </a:cubicBezTo>
                <a:cubicBezTo>
                  <a:pt x="150" y="342"/>
                  <a:pt x="147" y="346"/>
                  <a:pt x="147" y="346"/>
                </a:cubicBezTo>
                <a:cubicBezTo>
                  <a:pt x="147" y="355"/>
                  <a:pt x="147" y="355"/>
                  <a:pt x="147" y="355"/>
                </a:cubicBezTo>
                <a:cubicBezTo>
                  <a:pt x="145" y="357"/>
                  <a:pt x="145" y="357"/>
                  <a:pt x="145" y="357"/>
                </a:cubicBezTo>
                <a:cubicBezTo>
                  <a:pt x="145" y="366"/>
                  <a:pt x="145" y="366"/>
                  <a:pt x="145" y="366"/>
                </a:cubicBezTo>
                <a:cubicBezTo>
                  <a:pt x="142" y="367"/>
                  <a:pt x="142" y="367"/>
                  <a:pt x="142" y="367"/>
                </a:cubicBezTo>
                <a:cubicBezTo>
                  <a:pt x="137" y="376"/>
                  <a:pt x="137" y="376"/>
                  <a:pt x="137" y="376"/>
                </a:cubicBezTo>
                <a:cubicBezTo>
                  <a:pt x="129" y="395"/>
                  <a:pt x="129" y="395"/>
                  <a:pt x="129" y="395"/>
                </a:cubicBezTo>
                <a:cubicBezTo>
                  <a:pt x="131" y="401"/>
                  <a:pt x="131" y="401"/>
                  <a:pt x="131" y="401"/>
                </a:cubicBezTo>
                <a:cubicBezTo>
                  <a:pt x="123" y="399"/>
                  <a:pt x="123" y="399"/>
                  <a:pt x="123" y="399"/>
                </a:cubicBezTo>
                <a:cubicBezTo>
                  <a:pt x="124" y="409"/>
                  <a:pt x="124" y="409"/>
                  <a:pt x="124" y="409"/>
                </a:cubicBezTo>
                <a:cubicBezTo>
                  <a:pt x="117" y="413"/>
                  <a:pt x="117" y="413"/>
                  <a:pt x="117" y="413"/>
                </a:cubicBezTo>
                <a:cubicBezTo>
                  <a:pt x="114" y="418"/>
                  <a:pt x="114" y="418"/>
                  <a:pt x="114" y="418"/>
                </a:cubicBezTo>
                <a:cubicBezTo>
                  <a:pt x="112" y="413"/>
                  <a:pt x="112" y="413"/>
                  <a:pt x="112" y="413"/>
                </a:cubicBezTo>
                <a:cubicBezTo>
                  <a:pt x="108" y="414"/>
                  <a:pt x="108" y="414"/>
                  <a:pt x="108" y="414"/>
                </a:cubicBezTo>
                <a:cubicBezTo>
                  <a:pt x="108" y="417"/>
                  <a:pt x="108" y="417"/>
                  <a:pt x="108" y="417"/>
                </a:cubicBezTo>
                <a:cubicBezTo>
                  <a:pt x="106" y="418"/>
                  <a:pt x="106" y="418"/>
                  <a:pt x="106" y="418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111" y="421"/>
                  <a:pt x="111" y="421"/>
                  <a:pt x="111" y="421"/>
                </a:cubicBezTo>
                <a:cubicBezTo>
                  <a:pt x="113" y="422"/>
                  <a:pt x="113" y="422"/>
                  <a:pt x="113" y="422"/>
                </a:cubicBezTo>
                <a:cubicBezTo>
                  <a:pt x="111" y="430"/>
                  <a:pt x="111" y="430"/>
                  <a:pt x="111" y="430"/>
                </a:cubicBezTo>
                <a:cubicBezTo>
                  <a:pt x="111" y="430"/>
                  <a:pt x="107" y="426"/>
                  <a:pt x="104" y="428"/>
                </a:cubicBezTo>
                <a:cubicBezTo>
                  <a:pt x="100" y="430"/>
                  <a:pt x="102" y="436"/>
                  <a:pt x="102" y="436"/>
                </a:cubicBezTo>
                <a:cubicBezTo>
                  <a:pt x="102" y="439"/>
                  <a:pt x="102" y="439"/>
                  <a:pt x="102" y="439"/>
                </a:cubicBezTo>
                <a:cubicBezTo>
                  <a:pt x="101" y="441"/>
                  <a:pt x="100" y="442"/>
                  <a:pt x="100" y="442"/>
                </a:cubicBezTo>
                <a:cubicBezTo>
                  <a:pt x="97" y="437"/>
                  <a:pt x="97" y="437"/>
                  <a:pt x="97" y="437"/>
                </a:cubicBezTo>
                <a:cubicBezTo>
                  <a:pt x="96" y="438"/>
                  <a:pt x="96" y="438"/>
                  <a:pt x="96" y="438"/>
                </a:cubicBezTo>
                <a:cubicBezTo>
                  <a:pt x="98" y="444"/>
                  <a:pt x="98" y="444"/>
                  <a:pt x="98" y="444"/>
                </a:cubicBezTo>
                <a:cubicBezTo>
                  <a:pt x="95" y="444"/>
                  <a:pt x="95" y="444"/>
                  <a:pt x="95" y="444"/>
                </a:cubicBezTo>
                <a:cubicBezTo>
                  <a:pt x="95" y="444"/>
                  <a:pt x="99" y="455"/>
                  <a:pt x="98" y="457"/>
                </a:cubicBezTo>
                <a:cubicBezTo>
                  <a:pt x="97" y="460"/>
                  <a:pt x="91" y="458"/>
                  <a:pt x="89" y="458"/>
                </a:cubicBezTo>
                <a:cubicBezTo>
                  <a:pt x="82" y="458"/>
                  <a:pt x="82" y="458"/>
                  <a:pt x="82" y="458"/>
                </a:cubicBezTo>
                <a:cubicBezTo>
                  <a:pt x="82" y="458"/>
                  <a:pt x="82" y="462"/>
                  <a:pt x="80" y="462"/>
                </a:cubicBezTo>
                <a:cubicBezTo>
                  <a:pt x="79" y="462"/>
                  <a:pt x="77" y="459"/>
                  <a:pt x="77" y="459"/>
                </a:cubicBezTo>
                <a:cubicBezTo>
                  <a:pt x="75" y="467"/>
                  <a:pt x="75" y="467"/>
                  <a:pt x="75" y="467"/>
                </a:cubicBezTo>
                <a:cubicBezTo>
                  <a:pt x="83" y="475"/>
                  <a:pt x="83" y="475"/>
                  <a:pt x="83" y="475"/>
                </a:cubicBezTo>
                <a:cubicBezTo>
                  <a:pt x="77" y="474"/>
                  <a:pt x="77" y="474"/>
                  <a:pt x="77" y="474"/>
                </a:cubicBezTo>
                <a:cubicBezTo>
                  <a:pt x="75" y="482"/>
                  <a:pt x="75" y="482"/>
                  <a:pt x="75" y="482"/>
                </a:cubicBezTo>
                <a:cubicBezTo>
                  <a:pt x="75" y="482"/>
                  <a:pt x="77" y="484"/>
                  <a:pt x="77" y="486"/>
                </a:cubicBezTo>
                <a:cubicBezTo>
                  <a:pt x="77" y="487"/>
                  <a:pt x="72" y="487"/>
                  <a:pt x="72" y="487"/>
                </a:cubicBezTo>
                <a:cubicBezTo>
                  <a:pt x="69" y="492"/>
                  <a:pt x="69" y="492"/>
                  <a:pt x="69" y="492"/>
                </a:cubicBezTo>
                <a:cubicBezTo>
                  <a:pt x="68" y="504"/>
                  <a:pt x="68" y="504"/>
                  <a:pt x="68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72" y="504"/>
                  <a:pt x="69" y="508"/>
                  <a:pt x="70" y="513"/>
                </a:cubicBezTo>
                <a:cubicBezTo>
                  <a:pt x="70" y="517"/>
                  <a:pt x="78" y="519"/>
                  <a:pt x="80" y="523"/>
                </a:cubicBezTo>
                <a:cubicBezTo>
                  <a:pt x="83" y="528"/>
                  <a:pt x="80" y="534"/>
                  <a:pt x="80" y="534"/>
                </a:cubicBezTo>
                <a:cubicBezTo>
                  <a:pt x="80" y="543"/>
                  <a:pt x="80" y="543"/>
                  <a:pt x="80" y="543"/>
                </a:cubicBezTo>
                <a:cubicBezTo>
                  <a:pt x="83" y="546"/>
                  <a:pt x="83" y="546"/>
                  <a:pt x="83" y="546"/>
                </a:cubicBezTo>
                <a:cubicBezTo>
                  <a:pt x="86" y="544"/>
                  <a:pt x="86" y="544"/>
                  <a:pt x="86" y="544"/>
                </a:cubicBezTo>
                <a:cubicBezTo>
                  <a:pt x="86" y="544"/>
                  <a:pt x="86" y="550"/>
                  <a:pt x="87" y="552"/>
                </a:cubicBezTo>
                <a:cubicBezTo>
                  <a:pt x="88" y="555"/>
                  <a:pt x="91" y="559"/>
                  <a:pt x="91" y="559"/>
                </a:cubicBezTo>
                <a:cubicBezTo>
                  <a:pt x="90" y="561"/>
                  <a:pt x="90" y="561"/>
                  <a:pt x="90" y="561"/>
                </a:cubicBezTo>
                <a:cubicBezTo>
                  <a:pt x="94" y="562"/>
                  <a:pt x="94" y="562"/>
                  <a:pt x="94" y="562"/>
                </a:cubicBezTo>
                <a:cubicBezTo>
                  <a:pt x="95" y="567"/>
                  <a:pt x="95" y="567"/>
                  <a:pt x="95" y="567"/>
                </a:cubicBezTo>
                <a:cubicBezTo>
                  <a:pt x="90" y="566"/>
                  <a:pt x="90" y="566"/>
                  <a:pt x="90" y="566"/>
                </a:cubicBezTo>
                <a:cubicBezTo>
                  <a:pt x="90" y="569"/>
                  <a:pt x="90" y="569"/>
                  <a:pt x="90" y="569"/>
                </a:cubicBezTo>
                <a:cubicBezTo>
                  <a:pt x="93" y="572"/>
                  <a:pt x="93" y="572"/>
                  <a:pt x="93" y="572"/>
                </a:cubicBezTo>
                <a:cubicBezTo>
                  <a:pt x="89" y="572"/>
                  <a:pt x="89" y="572"/>
                  <a:pt x="89" y="572"/>
                </a:cubicBezTo>
                <a:cubicBezTo>
                  <a:pt x="93" y="577"/>
                  <a:pt x="93" y="577"/>
                  <a:pt x="93" y="577"/>
                </a:cubicBezTo>
                <a:cubicBezTo>
                  <a:pt x="90" y="578"/>
                  <a:pt x="90" y="578"/>
                  <a:pt x="90" y="578"/>
                </a:cubicBezTo>
                <a:cubicBezTo>
                  <a:pt x="95" y="584"/>
                  <a:pt x="95" y="584"/>
                  <a:pt x="95" y="584"/>
                </a:cubicBezTo>
                <a:cubicBezTo>
                  <a:pt x="95" y="584"/>
                  <a:pt x="96" y="588"/>
                  <a:pt x="94" y="591"/>
                </a:cubicBezTo>
                <a:cubicBezTo>
                  <a:pt x="91" y="593"/>
                  <a:pt x="95" y="598"/>
                  <a:pt x="95" y="598"/>
                </a:cubicBezTo>
                <a:cubicBezTo>
                  <a:pt x="95" y="598"/>
                  <a:pt x="90" y="599"/>
                  <a:pt x="90" y="603"/>
                </a:cubicBezTo>
                <a:cubicBezTo>
                  <a:pt x="91" y="607"/>
                  <a:pt x="94" y="610"/>
                  <a:pt x="94" y="610"/>
                </a:cubicBezTo>
                <a:cubicBezTo>
                  <a:pt x="91" y="610"/>
                  <a:pt x="91" y="610"/>
                  <a:pt x="91" y="610"/>
                </a:cubicBezTo>
                <a:cubicBezTo>
                  <a:pt x="88" y="607"/>
                  <a:pt x="88" y="607"/>
                  <a:pt x="88" y="607"/>
                </a:cubicBezTo>
                <a:cubicBezTo>
                  <a:pt x="87" y="613"/>
                  <a:pt x="87" y="613"/>
                  <a:pt x="87" y="613"/>
                </a:cubicBezTo>
                <a:cubicBezTo>
                  <a:pt x="95" y="613"/>
                  <a:pt x="95" y="613"/>
                  <a:pt x="95" y="613"/>
                </a:cubicBezTo>
                <a:cubicBezTo>
                  <a:pt x="93" y="614"/>
                  <a:pt x="93" y="614"/>
                  <a:pt x="93" y="614"/>
                </a:cubicBezTo>
                <a:cubicBezTo>
                  <a:pt x="94" y="619"/>
                  <a:pt x="94" y="619"/>
                  <a:pt x="94" y="619"/>
                </a:cubicBezTo>
                <a:cubicBezTo>
                  <a:pt x="97" y="622"/>
                  <a:pt x="97" y="622"/>
                  <a:pt x="97" y="622"/>
                </a:cubicBezTo>
                <a:cubicBezTo>
                  <a:pt x="97" y="622"/>
                  <a:pt x="95" y="624"/>
                  <a:pt x="97" y="628"/>
                </a:cubicBezTo>
                <a:cubicBezTo>
                  <a:pt x="99" y="632"/>
                  <a:pt x="101" y="632"/>
                  <a:pt x="101" y="632"/>
                </a:cubicBezTo>
                <a:cubicBezTo>
                  <a:pt x="104" y="635"/>
                  <a:pt x="104" y="635"/>
                  <a:pt x="104" y="635"/>
                </a:cubicBezTo>
                <a:cubicBezTo>
                  <a:pt x="104" y="630"/>
                  <a:pt x="104" y="630"/>
                  <a:pt x="104" y="630"/>
                </a:cubicBezTo>
                <a:cubicBezTo>
                  <a:pt x="110" y="626"/>
                  <a:pt x="110" y="626"/>
                  <a:pt x="110" y="626"/>
                </a:cubicBezTo>
                <a:cubicBezTo>
                  <a:pt x="110" y="635"/>
                  <a:pt x="110" y="635"/>
                  <a:pt x="110" y="635"/>
                </a:cubicBezTo>
                <a:cubicBezTo>
                  <a:pt x="112" y="635"/>
                  <a:pt x="112" y="635"/>
                  <a:pt x="112" y="635"/>
                </a:cubicBezTo>
                <a:cubicBezTo>
                  <a:pt x="113" y="631"/>
                  <a:pt x="113" y="631"/>
                  <a:pt x="113" y="631"/>
                </a:cubicBezTo>
                <a:cubicBezTo>
                  <a:pt x="118" y="635"/>
                  <a:pt x="118" y="635"/>
                  <a:pt x="118" y="635"/>
                </a:cubicBezTo>
                <a:cubicBezTo>
                  <a:pt x="124" y="635"/>
                  <a:pt x="124" y="635"/>
                  <a:pt x="124" y="635"/>
                </a:cubicBezTo>
                <a:cubicBezTo>
                  <a:pt x="131" y="638"/>
                  <a:pt x="131" y="638"/>
                  <a:pt x="131" y="638"/>
                </a:cubicBezTo>
                <a:cubicBezTo>
                  <a:pt x="137" y="638"/>
                  <a:pt x="137" y="638"/>
                  <a:pt x="137" y="638"/>
                </a:cubicBezTo>
                <a:cubicBezTo>
                  <a:pt x="135" y="646"/>
                  <a:pt x="135" y="646"/>
                  <a:pt x="135" y="646"/>
                </a:cubicBezTo>
                <a:cubicBezTo>
                  <a:pt x="137" y="648"/>
                  <a:pt x="137" y="648"/>
                  <a:pt x="137" y="648"/>
                </a:cubicBezTo>
                <a:cubicBezTo>
                  <a:pt x="144" y="645"/>
                  <a:pt x="144" y="645"/>
                  <a:pt x="144" y="645"/>
                </a:cubicBezTo>
                <a:cubicBezTo>
                  <a:pt x="151" y="639"/>
                  <a:pt x="151" y="639"/>
                  <a:pt x="151" y="639"/>
                </a:cubicBezTo>
                <a:cubicBezTo>
                  <a:pt x="152" y="640"/>
                  <a:pt x="152" y="640"/>
                  <a:pt x="152" y="640"/>
                </a:cubicBezTo>
                <a:cubicBezTo>
                  <a:pt x="149" y="649"/>
                  <a:pt x="149" y="649"/>
                  <a:pt x="149" y="649"/>
                </a:cubicBezTo>
                <a:cubicBezTo>
                  <a:pt x="154" y="653"/>
                  <a:pt x="154" y="653"/>
                  <a:pt x="154" y="653"/>
                </a:cubicBezTo>
                <a:cubicBezTo>
                  <a:pt x="153" y="657"/>
                  <a:pt x="153" y="657"/>
                  <a:pt x="153" y="657"/>
                </a:cubicBezTo>
                <a:cubicBezTo>
                  <a:pt x="157" y="656"/>
                  <a:pt x="157" y="656"/>
                  <a:pt x="157" y="656"/>
                </a:cubicBezTo>
                <a:cubicBezTo>
                  <a:pt x="157" y="658"/>
                  <a:pt x="157" y="658"/>
                  <a:pt x="157" y="658"/>
                </a:cubicBezTo>
                <a:cubicBezTo>
                  <a:pt x="150" y="664"/>
                  <a:pt x="150" y="664"/>
                  <a:pt x="150" y="664"/>
                </a:cubicBezTo>
                <a:cubicBezTo>
                  <a:pt x="151" y="666"/>
                  <a:pt x="151" y="666"/>
                  <a:pt x="151" y="666"/>
                </a:cubicBezTo>
                <a:cubicBezTo>
                  <a:pt x="156" y="666"/>
                  <a:pt x="156" y="666"/>
                  <a:pt x="156" y="666"/>
                </a:cubicBezTo>
                <a:cubicBezTo>
                  <a:pt x="159" y="662"/>
                  <a:pt x="159" y="662"/>
                  <a:pt x="159" y="662"/>
                </a:cubicBezTo>
                <a:cubicBezTo>
                  <a:pt x="159" y="662"/>
                  <a:pt x="161" y="664"/>
                  <a:pt x="161" y="666"/>
                </a:cubicBezTo>
                <a:cubicBezTo>
                  <a:pt x="162" y="669"/>
                  <a:pt x="152" y="674"/>
                  <a:pt x="152" y="674"/>
                </a:cubicBezTo>
                <a:cubicBezTo>
                  <a:pt x="163" y="671"/>
                  <a:pt x="163" y="671"/>
                  <a:pt x="163" y="671"/>
                </a:cubicBezTo>
                <a:cubicBezTo>
                  <a:pt x="171" y="655"/>
                  <a:pt x="171" y="655"/>
                  <a:pt x="171" y="655"/>
                </a:cubicBezTo>
                <a:cubicBezTo>
                  <a:pt x="169" y="663"/>
                  <a:pt x="169" y="663"/>
                  <a:pt x="169" y="663"/>
                </a:cubicBezTo>
                <a:cubicBezTo>
                  <a:pt x="181" y="660"/>
                  <a:pt x="181" y="660"/>
                  <a:pt x="181" y="660"/>
                </a:cubicBezTo>
                <a:cubicBezTo>
                  <a:pt x="189" y="654"/>
                  <a:pt x="189" y="654"/>
                  <a:pt x="189" y="654"/>
                </a:cubicBezTo>
                <a:cubicBezTo>
                  <a:pt x="192" y="654"/>
                  <a:pt x="192" y="654"/>
                  <a:pt x="192" y="654"/>
                </a:cubicBezTo>
                <a:cubicBezTo>
                  <a:pt x="198" y="649"/>
                  <a:pt x="198" y="649"/>
                  <a:pt x="198" y="649"/>
                </a:cubicBezTo>
                <a:cubicBezTo>
                  <a:pt x="201" y="650"/>
                  <a:pt x="201" y="650"/>
                  <a:pt x="201" y="650"/>
                </a:cubicBezTo>
                <a:cubicBezTo>
                  <a:pt x="203" y="655"/>
                  <a:pt x="203" y="655"/>
                  <a:pt x="203" y="655"/>
                </a:cubicBezTo>
                <a:cubicBezTo>
                  <a:pt x="206" y="653"/>
                  <a:pt x="206" y="653"/>
                  <a:pt x="206" y="653"/>
                </a:cubicBezTo>
                <a:cubicBezTo>
                  <a:pt x="206" y="645"/>
                  <a:pt x="206" y="645"/>
                  <a:pt x="206" y="645"/>
                </a:cubicBezTo>
                <a:cubicBezTo>
                  <a:pt x="221" y="638"/>
                  <a:pt x="221" y="638"/>
                  <a:pt x="221" y="638"/>
                </a:cubicBezTo>
                <a:cubicBezTo>
                  <a:pt x="222" y="635"/>
                  <a:pt x="222" y="635"/>
                  <a:pt x="222" y="635"/>
                </a:cubicBezTo>
                <a:cubicBezTo>
                  <a:pt x="235" y="629"/>
                  <a:pt x="235" y="629"/>
                  <a:pt x="235" y="629"/>
                </a:cubicBezTo>
                <a:cubicBezTo>
                  <a:pt x="235" y="622"/>
                  <a:pt x="235" y="622"/>
                  <a:pt x="235" y="622"/>
                </a:cubicBezTo>
                <a:cubicBezTo>
                  <a:pt x="235" y="622"/>
                  <a:pt x="237" y="628"/>
                  <a:pt x="241" y="628"/>
                </a:cubicBezTo>
                <a:cubicBezTo>
                  <a:pt x="244" y="628"/>
                  <a:pt x="248" y="626"/>
                  <a:pt x="248" y="626"/>
                </a:cubicBezTo>
                <a:cubicBezTo>
                  <a:pt x="245" y="624"/>
                  <a:pt x="245" y="624"/>
                  <a:pt x="245" y="624"/>
                </a:cubicBezTo>
                <a:cubicBezTo>
                  <a:pt x="246" y="620"/>
                  <a:pt x="246" y="620"/>
                  <a:pt x="246" y="620"/>
                </a:cubicBezTo>
                <a:cubicBezTo>
                  <a:pt x="251" y="624"/>
                  <a:pt x="251" y="624"/>
                  <a:pt x="251" y="624"/>
                </a:cubicBezTo>
                <a:cubicBezTo>
                  <a:pt x="251" y="622"/>
                  <a:pt x="251" y="622"/>
                  <a:pt x="251" y="622"/>
                </a:cubicBezTo>
                <a:cubicBezTo>
                  <a:pt x="245" y="613"/>
                  <a:pt x="245" y="613"/>
                  <a:pt x="245" y="613"/>
                </a:cubicBezTo>
                <a:cubicBezTo>
                  <a:pt x="245" y="613"/>
                  <a:pt x="254" y="619"/>
                  <a:pt x="260" y="617"/>
                </a:cubicBezTo>
                <a:cubicBezTo>
                  <a:pt x="264" y="614"/>
                  <a:pt x="262" y="611"/>
                  <a:pt x="262" y="611"/>
                </a:cubicBezTo>
                <a:cubicBezTo>
                  <a:pt x="268" y="610"/>
                  <a:pt x="268" y="610"/>
                  <a:pt x="268" y="610"/>
                </a:cubicBezTo>
                <a:cubicBezTo>
                  <a:pt x="273" y="608"/>
                  <a:pt x="273" y="608"/>
                  <a:pt x="273" y="608"/>
                </a:cubicBezTo>
                <a:cubicBezTo>
                  <a:pt x="279" y="608"/>
                  <a:pt x="279" y="608"/>
                  <a:pt x="279" y="608"/>
                </a:cubicBezTo>
                <a:cubicBezTo>
                  <a:pt x="283" y="602"/>
                  <a:pt x="283" y="602"/>
                  <a:pt x="283" y="602"/>
                </a:cubicBezTo>
                <a:cubicBezTo>
                  <a:pt x="293" y="603"/>
                  <a:pt x="293" y="603"/>
                  <a:pt x="293" y="603"/>
                </a:cubicBezTo>
                <a:cubicBezTo>
                  <a:pt x="304" y="598"/>
                  <a:pt x="304" y="598"/>
                  <a:pt x="304" y="598"/>
                </a:cubicBezTo>
                <a:cubicBezTo>
                  <a:pt x="304" y="597"/>
                  <a:pt x="304" y="597"/>
                  <a:pt x="304" y="597"/>
                </a:cubicBezTo>
                <a:cubicBezTo>
                  <a:pt x="312" y="581"/>
                  <a:pt x="312" y="581"/>
                  <a:pt x="312" y="581"/>
                </a:cubicBezTo>
                <a:cubicBezTo>
                  <a:pt x="323" y="566"/>
                  <a:pt x="323" y="566"/>
                  <a:pt x="323" y="566"/>
                </a:cubicBezTo>
                <a:cubicBezTo>
                  <a:pt x="327" y="563"/>
                  <a:pt x="327" y="563"/>
                  <a:pt x="327" y="563"/>
                </a:cubicBezTo>
                <a:cubicBezTo>
                  <a:pt x="328" y="554"/>
                  <a:pt x="328" y="554"/>
                  <a:pt x="328" y="554"/>
                </a:cubicBezTo>
                <a:cubicBezTo>
                  <a:pt x="341" y="540"/>
                  <a:pt x="341" y="540"/>
                  <a:pt x="341" y="540"/>
                </a:cubicBezTo>
                <a:cubicBezTo>
                  <a:pt x="341" y="540"/>
                  <a:pt x="346" y="527"/>
                  <a:pt x="349" y="521"/>
                </a:cubicBezTo>
                <a:cubicBezTo>
                  <a:pt x="352" y="516"/>
                  <a:pt x="360" y="496"/>
                  <a:pt x="363" y="485"/>
                </a:cubicBezTo>
                <a:cubicBezTo>
                  <a:pt x="366" y="473"/>
                  <a:pt x="375" y="460"/>
                  <a:pt x="375" y="460"/>
                </a:cubicBezTo>
                <a:cubicBezTo>
                  <a:pt x="375" y="460"/>
                  <a:pt x="377" y="456"/>
                  <a:pt x="378" y="452"/>
                </a:cubicBezTo>
                <a:cubicBezTo>
                  <a:pt x="380" y="448"/>
                  <a:pt x="382" y="424"/>
                  <a:pt x="382" y="418"/>
                </a:cubicBezTo>
                <a:close/>
                <a:moveTo>
                  <a:pt x="52" y="662"/>
                </a:moveTo>
                <a:cubicBezTo>
                  <a:pt x="52" y="658"/>
                  <a:pt x="52" y="658"/>
                  <a:pt x="52" y="658"/>
                </a:cubicBezTo>
                <a:cubicBezTo>
                  <a:pt x="54" y="657"/>
                  <a:pt x="54" y="657"/>
                  <a:pt x="54" y="657"/>
                </a:cubicBezTo>
                <a:cubicBezTo>
                  <a:pt x="54" y="657"/>
                  <a:pt x="54" y="659"/>
                  <a:pt x="55" y="661"/>
                </a:cubicBezTo>
                <a:cubicBezTo>
                  <a:pt x="56" y="662"/>
                  <a:pt x="61" y="660"/>
                  <a:pt x="61" y="660"/>
                </a:cubicBezTo>
                <a:cubicBezTo>
                  <a:pt x="60" y="653"/>
                  <a:pt x="60" y="653"/>
                  <a:pt x="60" y="653"/>
                </a:cubicBezTo>
                <a:cubicBezTo>
                  <a:pt x="55" y="653"/>
                  <a:pt x="55" y="653"/>
                  <a:pt x="55" y="653"/>
                </a:cubicBezTo>
                <a:cubicBezTo>
                  <a:pt x="55" y="650"/>
                  <a:pt x="55" y="650"/>
                  <a:pt x="55" y="650"/>
                </a:cubicBezTo>
                <a:cubicBezTo>
                  <a:pt x="51" y="651"/>
                  <a:pt x="51" y="651"/>
                  <a:pt x="51" y="651"/>
                </a:cubicBezTo>
                <a:cubicBezTo>
                  <a:pt x="51" y="651"/>
                  <a:pt x="50" y="649"/>
                  <a:pt x="50" y="647"/>
                </a:cubicBezTo>
                <a:cubicBezTo>
                  <a:pt x="50" y="646"/>
                  <a:pt x="47" y="644"/>
                  <a:pt x="45" y="648"/>
                </a:cubicBezTo>
                <a:cubicBezTo>
                  <a:pt x="45" y="651"/>
                  <a:pt x="45" y="651"/>
                  <a:pt x="45" y="651"/>
                </a:cubicBezTo>
                <a:cubicBezTo>
                  <a:pt x="48" y="657"/>
                  <a:pt x="48" y="657"/>
                  <a:pt x="48" y="657"/>
                </a:cubicBezTo>
                <a:cubicBezTo>
                  <a:pt x="45" y="659"/>
                  <a:pt x="45" y="659"/>
                  <a:pt x="45" y="659"/>
                </a:cubicBezTo>
                <a:cubicBezTo>
                  <a:pt x="44" y="655"/>
                  <a:pt x="44" y="655"/>
                  <a:pt x="44" y="655"/>
                </a:cubicBezTo>
                <a:cubicBezTo>
                  <a:pt x="41" y="658"/>
                  <a:pt x="41" y="658"/>
                  <a:pt x="41" y="658"/>
                </a:cubicBezTo>
                <a:cubicBezTo>
                  <a:pt x="46" y="669"/>
                  <a:pt x="46" y="669"/>
                  <a:pt x="46" y="669"/>
                </a:cubicBezTo>
                <a:cubicBezTo>
                  <a:pt x="50" y="670"/>
                  <a:pt x="50" y="670"/>
                  <a:pt x="50" y="670"/>
                </a:cubicBezTo>
                <a:cubicBezTo>
                  <a:pt x="54" y="666"/>
                  <a:pt x="54" y="666"/>
                  <a:pt x="54" y="666"/>
                </a:cubicBezTo>
                <a:cubicBezTo>
                  <a:pt x="54" y="662"/>
                  <a:pt x="54" y="662"/>
                  <a:pt x="54" y="662"/>
                </a:cubicBezTo>
                <a:lnTo>
                  <a:pt x="52" y="662"/>
                </a:lnTo>
                <a:close/>
                <a:moveTo>
                  <a:pt x="37" y="666"/>
                </a:moveTo>
                <a:cubicBezTo>
                  <a:pt x="41" y="664"/>
                  <a:pt x="41" y="664"/>
                  <a:pt x="41" y="664"/>
                </a:cubicBezTo>
                <a:cubicBezTo>
                  <a:pt x="39" y="658"/>
                  <a:pt x="39" y="658"/>
                  <a:pt x="39" y="658"/>
                </a:cubicBezTo>
                <a:lnTo>
                  <a:pt x="37" y="666"/>
                </a:lnTo>
                <a:close/>
                <a:moveTo>
                  <a:pt x="55" y="670"/>
                </a:moveTo>
                <a:cubicBezTo>
                  <a:pt x="61" y="674"/>
                  <a:pt x="61" y="674"/>
                  <a:pt x="61" y="674"/>
                </a:cubicBezTo>
                <a:cubicBezTo>
                  <a:pt x="63" y="671"/>
                  <a:pt x="63" y="671"/>
                  <a:pt x="63" y="671"/>
                </a:cubicBezTo>
                <a:cubicBezTo>
                  <a:pt x="56" y="667"/>
                  <a:pt x="56" y="667"/>
                  <a:pt x="56" y="667"/>
                </a:cubicBezTo>
                <a:lnTo>
                  <a:pt x="55" y="670"/>
                </a:lnTo>
                <a:close/>
                <a:moveTo>
                  <a:pt x="63" y="663"/>
                </a:moveTo>
                <a:cubicBezTo>
                  <a:pt x="61" y="664"/>
                  <a:pt x="61" y="667"/>
                  <a:pt x="64" y="667"/>
                </a:cubicBezTo>
                <a:cubicBezTo>
                  <a:pt x="66" y="666"/>
                  <a:pt x="66" y="662"/>
                  <a:pt x="63" y="663"/>
                </a:cubicBezTo>
                <a:close/>
                <a:moveTo>
                  <a:pt x="107" y="657"/>
                </a:moveTo>
                <a:cubicBezTo>
                  <a:pt x="104" y="657"/>
                  <a:pt x="100" y="662"/>
                  <a:pt x="106" y="661"/>
                </a:cubicBezTo>
                <a:cubicBezTo>
                  <a:pt x="106" y="661"/>
                  <a:pt x="111" y="657"/>
                  <a:pt x="107" y="657"/>
                </a:cubicBezTo>
                <a:close/>
                <a:moveTo>
                  <a:pt x="113" y="654"/>
                </a:moveTo>
                <a:cubicBezTo>
                  <a:pt x="111" y="655"/>
                  <a:pt x="112" y="657"/>
                  <a:pt x="112" y="657"/>
                </a:cubicBezTo>
                <a:cubicBezTo>
                  <a:pt x="110" y="659"/>
                  <a:pt x="110" y="659"/>
                  <a:pt x="110" y="659"/>
                </a:cubicBezTo>
                <a:cubicBezTo>
                  <a:pt x="111" y="660"/>
                  <a:pt x="111" y="660"/>
                  <a:pt x="111" y="660"/>
                </a:cubicBezTo>
                <a:cubicBezTo>
                  <a:pt x="117" y="655"/>
                  <a:pt x="117" y="655"/>
                  <a:pt x="117" y="655"/>
                </a:cubicBezTo>
                <a:cubicBezTo>
                  <a:pt x="117" y="655"/>
                  <a:pt x="115" y="653"/>
                  <a:pt x="113" y="654"/>
                </a:cubicBezTo>
                <a:close/>
                <a:moveTo>
                  <a:pt x="119" y="654"/>
                </a:moveTo>
                <a:cubicBezTo>
                  <a:pt x="120" y="657"/>
                  <a:pt x="120" y="657"/>
                  <a:pt x="120" y="657"/>
                </a:cubicBezTo>
                <a:cubicBezTo>
                  <a:pt x="122" y="656"/>
                  <a:pt x="122" y="656"/>
                  <a:pt x="122" y="656"/>
                </a:cubicBezTo>
                <a:cubicBezTo>
                  <a:pt x="122" y="654"/>
                  <a:pt x="122" y="654"/>
                  <a:pt x="122" y="654"/>
                </a:cubicBezTo>
                <a:lnTo>
                  <a:pt x="119" y="654"/>
                </a:lnTo>
                <a:close/>
                <a:moveTo>
                  <a:pt x="148" y="643"/>
                </a:moveTo>
                <a:cubicBezTo>
                  <a:pt x="146" y="647"/>
                  <a:pt x="146" y="647"/>
                  <a:pt x="146" y="647"/>
                </a:cubicBezTo>
                <a:cubicBezTo>
                  <a:pt x="142" y="648"/>
                  <a:pt x="142" y="648"/>
                  <a:pt x="142" y="648"/>
                </a:cubicBezTo>
                <a:cubicBezTo>
                  <a:pt x="139" y="650"/>
                  <a:pt x="139" y="650"/>
                  <a:pt x="139" y="650"/>
                </a:cubicBezTo>
                <a:cubicBezTo>
                  <a:pt x="134" y="651"/>
                  <a:pt x="134" y="651"/>
                  <a:pt x="134" y="651"/>
                </a:cubicBezTo>
                <a:cubicBezTo>
                  <a:pt x="133" y="655"/>
                  <a:pt x="133" y="655"/>
                  <a:pt x="133" y="655"/>
                </a:cubicBezTo>
                <a:cubicBezTo>
                  <a:pt x="136" y="655"/>
                  <a:pt x="136" y="655"/>
                  <a:pt x="136" y="655"/>
                </a:cubicBezTo>
                <a:cubicBezTo>
                  <a:pt x="133" y="659"/>
                  <a:pt x="133" y="659"/>
                  <a:pt x="133" y="659"/>
                </a:cubicBezTo>
                <a:cubicBezTo>
                  <a:pt x="133" y="664"/>
                  <a:pt x="133" y="664"/>
                  <a:pt x="133" y="664"/>
                </a:cubicBezTo>
                <a:cubicBezTo>
                  <a:pt x="139" y="661"/>
                  <a:pt x="139" y="661"/>
                  <a:pt x="139" y="661"/>
                </a:cubicBezTo>
                <a:cubicBezTo>
                  <a:pt x="145" y="661"/>
                  <a:pt x="145" y="661"/>
                  <a:pt x="145" y="661"/>
                </a:cubicBezTo>
                <a:cubicBezTo>
                  <a:pt x="149" y="654"/>
                  <a:pt x="149" y="654"/>
                  <a:pt x="149" y="654"/>
                </a:cubicBezTo>
                <a:cubicBezTo>
                  <a:pt x="147" y="649"/>
                  <a:pt x="147" y="649"/>
                  <a:pt x="147" y="649"/>
                </a:cubicBezTo>
                <a:cubicBezTo>
                  <a:pt x="149" y="644"/>
                  <a:pt x="149" y="644"/>
                  <a:pt x="149" y="644"/>
                </a:cubicBezTo>
                <a:lnTo>
                  <a:pt x="148" y="643"/>
                </a:lnTo>
                <a:close/>
                <a:moveTo>
                  <a:pt x="111" y="639"/>
                </a:moveTo>
                <a:cubicBezTo>
                  <a:pt x="112" y="640"/>
                  <a:pt x="112" y="640"/>
                  <a:pt x="112" y="640"/>
                </a:cubicBezTo>
                <a:cubicBezTo>
                  <a:pt x="110" y="643"/>
                  <a:pt x="110" y="643"/>
                  <a:pt x="110" y="643"/>
                </a:cubicBezTo>
                <a:cubicBezTo>
                  <a:pt x="112" y="643"/>
                  <a:pt x="112" y="643"/>
                  <a:pt x="112" y="643"/>
                </a:cubicBezTo>
                <a:cubicBezTo>
                  <a:pt x="114" y="642"/>
                  <a:pt x="114" y="642"/>
                  <a:pt x="114" y="642"/>
                </a:cubicBezTo>
                <a:cubicBezTo>
                  <a:pt x="117" y="644"/>
                  <a:pt x="117" y="644"/>
                  <a:pt x="117" y="644"/>
                </a:cubicBezTo>
                <a:cubicBezTo>
                  <a:pt x="118" y="641"/>
                  <a:pt x="118" y="641"/>
                  <a:pt x="118" y="641"/>
                </a:cubicBezTo>
                <a:cubicBezTo>
                  <a:pt x="113" y="638"/>
                  <a:pt x="113" y="638"/>
                  <a:pt x="113" y="638"/>
                </a:cubicBezTo>
                <a:lnTo>
                  <a:pt x="111" y="639"/>
                </a:lnTo>
                <a:close/>
                <a:moveTo>
                  <a:pt x="99" y="634"/>
                </a:moveTo>
                <a:cubicBezTo>
                  <a:pt x="95" y="631"/>
                  <a:pt x="94" y="630"/>
                  <a:pt x="95" y="632"/>
                </a:cubicBezTo>
                <a:cubicBezTo>
                  <a:pt x="97" y="637"/>
                  <a:pt x="97" y="637"/>
                  <a:pt x="97" y="637"/>
                </a:cubicBezTo>
                <a:cubicBezTo>
                  <a:pt x="102" y="637"/>
                  <a:pt x="102" y="637"/>
                  <a:pt x="99" y="634"/>
                </a:cubicBezTo>
                <a:close/>
                <a:moveTo>
                  <a:pt x="90" y="628"/>
                </a:moveTo>
                <a:cubicBezTo>
                  <a:pt x="93" y="631"/>
                  <a:pt x="93" y="631"/>
                  <a:pt x="93" y="631"/>
                </a:cubicBezTo>
                <a:cubicBezTo>
                  <a:pt x="94" y="628"/>
                  <a:pt x="94" y="628"/>
                  <a:pt x="94" y="628"/>
                </a:cubicBezTo>
                <a:cubicBezTo>
                  <a:pt x="91" y="627"/>
                  <a:pt x="91" y="627"/>
                  <a:pt x="91" y="627"/>
                </a:cubicBezTo>
                <a:lnTo>
                  <a:pt x="90" y="628"/>
                </a:lnTo>
                <a:close/>
                <a:moveTo>
                  <a:pt x="175" y="667"/>
                </a:moveTo>
                <a:cubicBezTo>
                  <a:pt x="175" y="664"/>
                  <a:pt x="175" y="664"/>
                  <a:pt x="175" y="664"/>
                </a:cubicBezTo>
                <a:cubicBezTo>
                  <a:pt x="170" y="666"/>
                  <a:pt x="170" y="666"/>
                  <a:pt x="170" y="666"/>
                </a:cubicBezTo>
                <a:lnTo>
                  <a:pt x="175" y="667"/>
                </a:lnTo>
                <a:close/>
                <a:moveTo>
                  <a:pt x="74" y="466"/>
                </a:moveTo>
                <a:cubicBezTo>
                  <a:pt x="72" y="462"/>
                  <a:pt x="72" y="462"/>
                  <a:pt x="72" y="462"/>
                </a:cubicBezTo>
                <a:cubicBezTo>
                  <a:pt x="72" y="462"/>
                  <a:pt x="69" y="464"/>
                  <a:pt x="68" y="464"/>
                </a:cubicBezTo>
                <a:cubicBezTo>
                  <a:pt x="66" y="464"/>
                  <a:pt x="67" y="461"/>
                  <a:pt x="67" y="461"/>
                </a:cubicBezTo>
                <a:cubicBezTo>
                  <a:pt x="66" y="459"/>
                  <a:pt x="66" y="459"/>
                  <a:pt x="66" y="459"/>
                </a:cubicBezTo>
                <a:cubicBezTo>
                  <a:pt x="62" y="461"/>
                  <a:pt x="62" y="461"/>
                  <a:pt x="62" y="461"/>
                </a:cubicBezTo>
                <a:cubicBezTo>
                  <a:pt x="66" y="468"/>
                  <a:pt x="66" y="468"/>
                  <a:pt x="66" y="468"/>
                </a:cubicBezTo>
                <a:cubicBezTo>
                  <a:pt x="71" y="469"/>
                  <a:pt x="74" y="466"/>
                  <a:pt x="74" y="466"/>
                </a:cubicBezTo>
                <a:close/>
                <a:moveTo>
                  <a:pt x="72" y="456"/>
                </a:moveTo>
                <a:cubicBezTo>
                  <a:pt x="67" y="457"/>
                  <a:pt x="67" y="457"/>
                  <a:pt x="67" y="457"/>
                </a:cubicBezTo>
                <a:cubicBezTo>
                  <a:pt x="70" y="460"/>
                  <a:pt x="70" y="460"/>
                  <a:pt x="70" y="460"/>
                </a:cubicBezTo>
                <a:lnTo>
                  <a:pt x="72" y="456"/>
                </a:lnTo>
                <a:close/>
                <a:moveTo>
                  <a:pt x="93" y="452"/>
                </a:moveTo>
                <a:cubicBezTo>
                  <a:pt x="90" y="456"/>
                  <a:pt x="90" y="456"/>
                  <a:pt x="90" y="456"/>
                </a:cubicBezTo>
                <a:cubicBezTo>
                  <a:pt x="94" y="456"/>
                  <a:pt x="94" y="456"/>
                  <a:pt x="94" y="456"/>
                </a:cubicBezTo>
                <a:cubicBezTo>
                  <a:pt x="97" y="454"/>
                  <a:pt x="97" y="454"/>
                  <a:pt x="97" y="454"/>
                </a:cubicBezTo>
                <a:lnTo>
                  <a:pt x="93" y="452"/>
                </a:lnTo>
                <a:close/>
                <a:moveTo>
                  <a:pt x="157" y="329"/>
                </a:moveTo>
                <a:cubicBezTo>
                  <a:pt x="153" y="331"/>
                  <a:pt x="153" y="331"/>
                  <a:pt x="153" y="331"/>
                </a:cubicBezTo>
                <a:cubicBezTo>
                  <a:pt x="152" y="328"/>
                  <a:pt x="152" y="328"/>
                  <a:pt x="152" y="328"/>
                </a:cubicBezTo>
                <a:cubicBezTo>
                  <a:pt x="145" y="331"/>
                  <a:pt x="145" y="331"/>
                  <a:pt x="145" y="331"/>
                </a:cubicBezTo>
                <a:cubicBezTo>
                  <a:pt x="145" y="335"/>
                  <a:pt x="145" y="335"/>
                  <a:pt x="145" y="335"/>
                </a:cubicBezTo>
                <a:cubicBezTo>
                  <a:pt x="145" y="336"/>
                  <a:pt x="147" y="338"/>
                  <a:pt x="147" y="338"/>
                </a:cubicBezTo>
                <a:cubicBezTo>
                  <a:pt x="153" y="336"/>
                  <a:pt x="153" y="336"/>
                  <a:pt x="153" y="336"/>
                </a:cubicBezTo>
                <a:cubicBezTo>
                  <a:pt x="152" y="332"/>
                  <a:pt x="152" y="332"/>
                  <a:pt x="152" y="332"/>
                </a:cubicBezTo>
                <a:cubicBezTo>
                  <a:pt x="157" y="331"/>
                  <a:pt x="157" y="331"/>
                  <a:pt x="157" y="331"/>
                </a:cubicBezTo>
                <a:lnTo>
                  <a:pt x="157" y="329"/>
                </a:lnTo>
                <a:close/>
                <a:moveTo>
                  <a:pt x="244" y="634"/>
                </a:moveTo>
                <a:cubicBezTo>
                  <a:pt x="247" y="630"/>
                  <a:pt x="247" y="630"/>
                  <a:pt x="247" y="630"/>
                </a:cubicBezTo>
                <a:cubicBezTo>
                  <a:pt x="243" y="631"/>
                  <a:pt x="243" y="631"/>
                  <a:pt x="243" y="631"/>
                </a:cubicBezTo>
                <a:lnTo>
                  <a:pt x="244" y="634"/>
                </a:lnTo>
                <a:close/>
                <a:moveTo>
                  <a:pt x="260" y="618"/>
                </a:moveTo>
                <a:cubicBezTo>
                  <a:pt x="265" y="619"/>
                  <a:pt x="265" y="619"/>
                  <a:pt x="265" y="619"/>
                </a:cubicBezTo>
                <a:cubicBezTo>
                  <a:pt x="263" y="616"/>
                  <a:pt x="263" y="616"/>
                  <a:pt x="263" y="616"/>
                </a:cubicBezTo>
                <a:lnTo>
                  <a:pt x="260" y="618"/>
                </a:lnTo>
                <a:close/>
                <a:moveTo>
                  <a:pt x="265" y="614"/>
                </a:moveTo>
                <a:cubicBezTo>
                  <a:pt x="267" y="617"/>
                  <a:pt x="267" y="617"/>
                  <a:pt x="267" y="617"/>
                </a:cubicBezTo>
                <a:cubicBezTo>
                  <a:pt x="271" y="615"/>
                  <a:pt x="271" y="615"/>
                  <a:pt x="271" y="615"/>
                </a:cubicBezTo>
                <a:cubicBezTo>
                  <a:pt x="270" y="613"/>
                  <a:pt x="270" y="613"/>
                  <a:pt x="270" y="613"/>
                </a:cubicBezTo>
                <a:lnTo>
                  <a:pt x="265" y="61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GB" sz="800" noProof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Ellips 26"/>
          <p:cNvSpPr/>
          <p:nvPr/>
        </p:nvSpPr>
        <p:spPr>
          <a:xfrm>
            <a:off x="7884368" y="1657367"/>
            <a:ext cx="288032" cy="2182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Vänster 27"/>
          <p:cNvSpPr/>
          <p:nvPr/>
        </p:nvSpPr>
        <p:spPr>
          <a:xfrm rot="20786766">
            <a:off x="3721715" y="1999368"/>
            <a:ext cx="4178926" cy="435569"/>
          </a:xfrm>
          <a:prstGeom prst="left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333" y="2836945"/>
            <a:ext cx="919993" cy="8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ruta 28"/>
          <p:cNvSpPr txBox="1"/>
          <p:nvPr/>
        </p:nvSpPr>
        <p:spPr>
          <a:xfrm>
            <a:off x="5910577" y="3676188"/>
            <a:ext cx="31064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Struve Geodetic </a:t>
            </a:r>
            <a:r>
              <a:rPr lang="sv-SE" sz="11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Arc</a:t>
            </a:r>
            <a:endParaRPr lang="sv-SE" sz="11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1100" dirty="0">
                <a:latin typeface="Calibri" panose="020F0502020204030204" pitchFamily="34" charset="0"/>
              </a:rPr>
              <a:t>C</a:t>
            </a:r>
            <a:r>
              <a:rPr lang="en-US" sz="1100" dirty="0" smtClean="0">
                <a:latin typeface="Calibri" panose="020F0502020204030204" pitchFamily="34" charset="0"/>
              </a:rPr>
              <a:t>onsists </a:t>
            </a:r>
            <a:r>
              <a:rPr lang="en-US" sz="1100" dirty="0">
                <a:latin typeface="Calibri" panose="020F0502020204030204" pitchFamily="34" charset="0"/>
              </a:rPr>
              <a:t>of 265 </a:t>
            </a:r>
            <a:r>
              <a:rPr lang="en-US" sz="1100" dirty="0" smtClean="0">
                <a:latin typeface="Calibri" panose="020F0502020204030204" pitchFamily="34" charset="0"/>
              </a:rPr>
              <a:t>points in </a:t>
            </a:r>
            <a:r>
              <a:rPr lang="en-US" sz="1100" dirty="0">
                <a:latin typeface="Calibri" panose="020F0502020204030204" pitchFamily="34" charset="0"/>
              </a:rPr>
              <a:t>ten countries. The measurements </a:t>
            </a:r>
            <a:r>
              <a:rPr lang="en-US" sz="1100" dirty="0" smtClean="0">
                <a:latin typeface="Calibri" panose="020F0502020204030204" pitchFamily="34" charset="0"/>
              </a:rPr>
              <a:t>were made </a:t>
            </a:r>
            <a:r>
              <a:rPr lang="en-US" sz="1100" dirty="0">
                <a:latin typeface="Calibri" panose="020F0502020204030204" pitchFamily="34" charset="0"/>
              </a:rPr>
              <a:t>between 1816 and 1855 under the </a:t>
            </a:r>
            <a:r>
              <a:rPr lang="en-US" sz="1100" dirty="0" smtClean="0">
                <a:latin typeface="Calibri" panose="020F0502020204030204" pitchFamily="34" charset="0"/>
              </a:rPr>
              <a:t>supervision of </a:t>
            </a:r>
            <a:r>
              <a:rPr lang="en-US" sz="1100" dirty="0">
                <a:latin typeface="Calibri" panose="020F0502020204030204" pitchFamily="34" charset="0"/>
              </a:rPr>
              <a:t>the German-born astronomer </a:t>
            </a:r>
            <a:r>
              <a:rPr lang="en-US" sz="1100" dirty="0" smtClean="0">
                <a:latin typeface="Calibri" panose="020F0502020204030204" pitchFamily="34" charset="0"/>
              </a:rPr>
              <a:t>Wilhelm Struve </a:t>
            </a:r>
            <a:r>
              <a:rPr lang="en-US" sz="1100" dirty="0">
                <a:latin typeface="Calibri" panose="020F0502020204030204" pitchFamily="34" charset="0"/>
              </a:rPr>
              <a:t>(1793–1864) with the purpose </a:t>
            </a:r>
            <a:r>
              <a:rPr lang="en-US" sz="1100" dirty="0" smtClean="0">
                <a:latin typeface="Calibri" panose="020F0502020204030204" pitchFamily="34" charset="0"/>
              </a:rPr>
              <a:t>of determining </a:t>
            </a:r>
            <a:r>
              <a:rPr lang="en-US" sz="1100" dirty="0">
                <a:latin typeface="Calibri" panose="020F0502020204030204" pitchFamily="34" charset="0"/>
              </a:rPr>
              <a:t>the shape of the earth. 34 of </a:t>
            </a:r>
            <a:r>
              <a:rPr lang="en-US" sz="1100" dirty="0" smtClean="0">
                <a:latin typeface="Calibri" panose="020F0502020204030204" pitchFamily="34" charset="0"/>
              </a:rPr>
              <a:t>the 265 </a:t>
            </a:r>
            <a:r>
              <a:rPr lang="en-US" sz="1100" dirty="0">
                <a:latin typeface="Calibri" panose="020F0502020204030204" pitchFamily="34" charset="0"/>
              </a:rPr>
              <a:t>points are since July 2005 included on </a:t>
            </a:r>
            <a:r>
              <a:rPr lang="en-US" sz="1100" dirty="0" smtClean="0">
                <a:latin typeface="Calibri" panose="020F0502020204030204" pitchFamily="34" charset="0"/>
              </a:rPr>
              <a:t>the UNESCO </a:t>
            </a:r>
            <a:r>
              <a:rPr lang="en-US" sz="1100" dirty="0">
                <a:latin typeface="Calibri" panose="020F0502020204030204" pitchFamily="34" charset="0"/>
              </a:rPr>
              <a:t>World Heritage List. Four of these 34</a:t>
            </a:r>
          </a:p>
          <a:p>
            <a:r>
              <a:rPr lang="en-US" sz="1100" dirty="0">
                <a:latin typeface="Calibri" panose="020F0502020204030204" pitchFamily="34" charset="0"/>
              </a:rPr>
              <a:t>points are located in the Swedish part of the</a:t>
            </a:r>
          </a:p>
          <a:p>
            <a:r>
              <a:rPr lang="en-US" sz="1100" dirty="0">
                <a:latin typeface="Calibri" panose="020F0502020204030204" pitchFamily="34" charset="0"/>
              </a:rPr>
              <a:t>Torne Valley.</a:t>
            </a:r>
            <a:r>
              <a:rPr lang="sv-SE" sz="1100" dirty="0" smtClean="0">
                <a:latin typeface="Calibri" panose="020F0502020204030204" pitchFamily="34" charset="0"/>
              </a:rPr>
              <a:t>.</a:t>
            </a:r>
            <a:endParaRPr lang="sv-SE" sz="1100" dirty="0">
              <a:latin typeface="Calibri" panose="020F050202020403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59" y="1057300"/>
            <a:ext cx="2045681" cy="81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ruta 30"/>
          <p:cNvSpPr txBox="1"/>
          <p:nvPr/>
        </p:nvSpPr>
        <p:spPr>
          <a:xfrm>
            <a:off x="221239" y="1085902"/>
            <a:ext cx="205385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Border crossing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</a:rPr>
              <a:t>First stop after Arctic Circle crossing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</a:rPr>
              <a:t>Torne River is the actual border dividing Swedish and Finnish Lapland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</a:rPr>
              <a:t>Struve Geodetic Arc is crossing 10 countries and on the top of Pullinki mountain marks one of the locations</a:t>
            </a:r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are living in the best of times!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648" y="133573"/>
            <a:ext cx="8228707" cy="648457"/>
          </a:xfrm>
        </p:spPr>
        <p:txBody>
          <a:bodyPr>
            <a:normAutofit fontScale="90000"/>
          </a:bodyPr>
          <a:lstStyle/>
          <a:p>
            <a:r>
              <a:rPr lang="sv-SE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Svanstein story</a:t>
            </a:r>
            <a:endParaRPr lang="sv-SE" sz="44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1" name="Rak 10"/>
          <p:cNvCxnSpPr>
            <a:stCxn id="15" idx="2"/>
            <a:endCxn id="16" idx="3"/>
          </p:cNvCxnSpPr>
          <p:nvPr/>
        </p:nvCxnSpPr>
        <p:spPr>
          <a:xfrm flipH="1">
            <a:off x="3576299" y="1486639"/>
            <a:ext cx="24072" cy="377577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Båge 11"/>
          <p:cNvSpPr/>
          <p:nvPr/>
        </p:nvSpPr>
        <p:spPr>
          <a:xfrm rot="10800000">
            <a:off x="-468559" y="1897392"/>
            <a:ext cx="7992888" cy="1470165"/>
          </a:xfrm>
          <a:prstGeom prst="arc">
            <a:avLst>
              <a:gd name="adj1" fmla="val 11201314"/>
              <a:gd name="adj2" fmla="val 21153067"/>
            </a:avLst>
          </a:prstGeom>
          <a:ln>
            <a:solidFill>
              <a:schemeClr val="accent5"/>
            </a:solidFill>
            <a:prstDash val="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Båge 12"/>
          <p:cNvSpPr/>
          <p:nvPr/>
        </p:nvSpPr>
        <p:spPr>
          <a:xfrm rot="13973544">
            <a:off x="799290" y="1969834"/>
            <a:ext cx="6660740" cy="1764198"/>
          </a:xfrm>
          <a:prstGeom prst="arc">
            <a:avLst>
              <a:gd name="adj1" fmla="val 11201314"/>
              <a:gd name="adj2" fmla="val 21153067"/>
            </a:avLst>
          </a:prstGeom>
          <a:ln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/>
        </p:nvSpPr>
        <p:spPr>
          <a:xfrm>
            <a:off x="3419873" y="1117307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N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3261789" y="507774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S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7" name="textruta 16"/>
          <p:cNvSpPr txBox="1"/>
          <p:nvPr/>
        </p:nvSpPr>
        <p:spPr>
          <a:xfrm rot="425502">
            <a:off x="859059" y="2938993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Arctic </a:t>
            </a:r>
            <a:r>
              <a:rPr lang="sv-SE" dirty="0" err="1" smtClean="0">
                <a:solidFill>
                  <a:schemeClr val="tx2"/>
                </a:solidFill>
              </a:rPr>
              <a:t>Circle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8" name="textruta 17"/>
          <p:cNvSpPr txBox="1"/>
          <p:nvPr/>
        </p:nvSpPr>
        <p:spPr>
          <a:xfrm rot="2711805">
            <a:off x="3766734" y="4119489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Struve Geodetic </a:t>
            </a:r>
            <a:r>
              <a:rPr lang="sv-SE" dirty="0" err="1" smtClean="0">
                <a:solidFill>
                  <a:schemeClr val="tx2"/>
                </a:solidFill>
              </a:rPr>
              <a:t>Arc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9" name="Ellips 18"/>
          <p:cNvSpPr/>
          <p:nvPr/>
        </p:nvSpPr>
        <p:spPr>
          <a:xfrm>
            <a:off x="2483769" y="2377447"/>
            <a:ext cx="1077688" cy="95505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Svanstein</a:t>
            </a:r>
            <a:endParaRPr lang="sv-SE" sz="9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ruta 19"/>
          <p:cNvSpPr txBox="1"/>
          <p:nvPr/>
        </p:nvSpPr>
        <p:spPr>
          <a:xfrm rot="16200000">
            <a:off x="2818139" y="435438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Sweden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1" name="textruta 20"/>
          <p:cNvSpPr txBox="1"/>
          <p:nvPr/>
        </p:nvSpPr>
        <p:spPr>
          <a:xfrm rot="16200000">
            <a:off x="3201930" y="4351653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Finland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3" name="Sweden" descr="© INSCALE GmbH, 05.05.2010&#10;http://www.presentationload.com/"/>
          <p:cNvSpPr>
            <a:spLocks noEditPoints="1"/>
          </p:cNvSpPr>
          <p:nvPr/>
        </p:nvSpPr>
        <p:spPr bwMode="auto">
          <a:xfrm>
            <a:off x="7051814" y="1456725"/>
            <a:ext cx="1120672" cy="2293841"/>
          </a:xfrm>
          <a:custGeom>
            <a:avLst/>
            <a:gdLst/>
            <a:ahLst/>
            <a:cxnLst>
              <a:cxn ang="0">
                <a:pos x="336" y="111"/>
              </a:cxn>
              <a:cxn ang="0">
                <a:pos x="305" y="38"/>
              </a:cxn>
              <a:cxn ang="0">
                <a:pos x="247" y="2"/>
              </a:cxn>
              <a:cxn ang="0">
                <a:pos x="194" y="36"/>
              </a:cxn>
              <a:cxn ang="0">
                <a:pos x="136" y="151"/>
              </a:cxn>
              <a:cxn ang="0">
                <a:pos x="98" y="268"/>
              </a:cxn>
              <a:cxn ang="0">
                <a:pos x="33" y="410"/>
              </a:cxn>
              <a:cxn ang="0">
                <a:pos x="41" y="538"/>
              </a:cxn>
              <a:cxn ang="0">
                <a:pos x="12" y="671"/>
              </a:cxn>
              <a:cxn ang="0">
                <a:pos x="9" y="707"/>
              </a:cxn>
              <a:cxn ang="0">
                <a:pos x="18" y="737"/>
              </a:cxn>
              <a:cxn ang="0">
                <a:pos x="37" y="779"/>
              </a:cxn>
              <a:cxn ang="0">
                <a:pos x="52" y="826"/>
              </a:cxn>
              <a:cxn ang="0">
                <a:pos x="64" y="871"/>
              </a:cxn>
              <a:cxn ang="0">
                <a:pos x="106" y="895"/>
              </a:cxn>
              <a:cxn ang="0">
                <a:pos x="172" y="847"/>
              </a:cxn>
              <a:cxn ang="0">
                <a:pos x="197" y="756"/>
              </a:cxn>
              <a:cxn ang="0">
                <a:pos x="196" y="719"/>
              </a:cxn>
              <a:cxn ang="0">
                <a:pos x="192" y="677"/>
              </a:cxn>
              <a:cxn ang="0">
                <a:pos x="226" y="648"/>
              </a:cxn>
              <a:cxn ang="0">
                <a:pos x="237" y="628"/>
              </a:cxn>
              <a:cxn ang="0">
                <a:pos x="267" y="592"/>
              </a:cxn>
              <a:cxn ang="0">
                <a:pos x="216" y="557"/>
              </a:cxn>
              <a:cxn ang="0">
                <a:pos x="193" y="502"/>
              </a:cxn>
              <a:cxn ang="0">
                <a:pos x="201" y="450"/>
              </a:cxn>
              <a:cxn ang="0">
                <a:pos x="207" y="432"/>
              </a:cxn>
              <a:cxn ang="0">
                <a:pos x="225" y="405"/>
              </a:cxn>
              <a:cxn ang="0">
                <a:pos x="233" y="375"/>
              </a:cxn>
              <a:cxn ang="0">
                <a:pos x="262" y="357"/>
              </a:cxn>
              <a:cxn ang="0">
                <a:pos x="290" y="333"/>
              </a:cxn>
              <a:cxn ang="0">
                <a:pos x="309" y="283"/>
              </a:cxn>
              <a:cxn ang="0">
                <a:pos x="307" y="221"/>
              </a:cxn>
              <a:cxn ang="0">
                <a:pos x="329" y="199"/>
              </a:cxn>
              <a:cxn ang="0">
                <a:pos x="365" y="195"/>
              </a:cxn>
              <a:cxn ang="0">
                <a:pos x="14" y="718"/>
              </a:cxn>
              <a:cxn ang="0">
                <a:pos x="207" y="765"/>
              </a:cxn>
              <a:cxn ang="0">
                <a:pos x="190" y="816"/>
              </a:cxn>
              <a:cxn ang="0">
                <a:pos x="208" y="788"/>
              </a:cxn>
              <a:cxn ang="0">
                <a:pos x="277" y="731"/>
              </a:cxn>
              <a:cxn ang="0">
                <a:pos x="248" y="746"/>
              </a:cxn>
              <a:cxn ang="0">
                <a:pos x="253" y="787"/>
              </a:cxn>
              <a:cxn ang="0">
                <a:pos x="277" y="750"/>
              </a:cxn>
              <a:cxn ang="0">
                <a:pos x="281" y="712"/>
              </a:cxn>
              <a:cxn ang="0">
                <a:pos x="281" y="689"/>
              </a:cxn>
              <a:cxn ang="0">
                <a:pos x="243" y="630"/>
              </a:cxn>
              <a:cxn ang="0">
                <a:pos x="258" y="630"/>
              </a:cxn>
              <a:cxn ang="0">
                <a:pos x="247" y="656"/>
              </a:cxn>
              <a:cxn ang="0">
                <a:pos x="251" y="636"/>
              </a:cxn>
              <a:cxn ang="0">
                <a:pos x="241" y="554"/>
              </a:cxn>
              <a:cxn ang="0">
                <a:pos x="256" y="573"/>
              </a:cxn>
              <a:cxn ang="0">
                <a:pos x="195" y="740"/>
              </a:cxn>
              <a:cxn ang="0">
                <a:pos x="205" y="485"/>
              </a:cxn>
              <a:cxn ang="0">
                <a:pos x="214" y="425"/>
              </a:cxn>
              <a:cxn ang="0">
                <a:pos x="294" y="343"/>
              </a:cxn>
              <a:cxn ang="0">
                <a:pos x="307" y="241"/>
              </a:cxn>
              <a:cxn ang="0">
                <a:pos x="312" y="222"/>
              </a:cxn>
              <a:cxn ang="0">
                <a:pos x="325" y="217"/>
              </a:cxn>
              <a:cxn ang="0">
                <a:pos x="356" y="200"/>
              </a:cxn>
            </a:cxnLst>
            <a:rect l="0" t="0" r="r" b="b"/>
            <a:pathLst>
              <a:path w="365" h="899">
                <a:moveTo>
                  <a:pt x="364" y="188"/>
                </a:moveTo>
                <a:cubicBezTo>
                  <a:pt x="364" y="188"/>
                  <a:pt x="359" y="186"/>
                  <a:pt x="358" y="182"/>
                </a:cubicBezTo>
                <a:cubicBezTo>
                  <a:pt x="357" y="178"/>
                  <a:pt x="358" y="175"/>
                  <a:pt x="356" y="173"/>
                </a:cubicBezTo>
                <a:cubicBezTo>
                  <a:pt x="354" y="172"/>
                  <a:pt x="347" y="171"/>
                  <a:pt x="347" y="167"/>
                </a:cubicBezTo>
                <a:cubicBezTo>
                  <a:pt x="348" y="161"/>
                  <a:pt x="348" y="160"/>
                  <a:pt x="348" y="160"/>
                </a:cubicBezTo>
                <a:cubicBezTo>
                  <a:pt x="348" y="160"/>
                  <a:pt x="343" y="159"/>
                  <a:pt x="345" y="155"/>
                </a:cubicBezTo>
                <a:cubicBezTo>
                  <a:pt x="348" y="150"/>
                  <a:pt x="353" y="147"/>
                  <a:pt x="352" y="144"/>
                </a:cubicBezTo>
                <a:cubicBezTo>
                  <a:pt x="350" y="140"/>
                  <a:pt x="348" y="136"/>
                  <a:pt x="348" y="136"/>
                </a:cubicBezTo>
                <a:cubicBezTo>
                  <a:pt x="348" y="136"/>
                  <a:pt x="349" y="129"/>
                  <a:pt x="347" y="125"/>
                </a:cubicBezTo>
                <a:cubicBezTo>
                  <a:pt x="345" y="122"/>
                  <a:pt x="336" y="117"/>
                  <a:pt x="336" y="111"/>
                </a:cubicBezTo>
                <a:cubicBezTo>
                  <a:pt x="336" y="106"/>
                  <a:pt x="337" y="104"/>
                  <a:pt x="337" y="104"/>
                </a:cubicBezTo>
                <a:cubicBezTo>
                  <a:pt x="340" y="101"/>
                  <a:pt x="340" y="101"/>
                  <a:pt x="340" y="101"/>
                </a:cubicBezTo>
                <a:cubicBezTo>
                  <a:pt x="339" y="95"/>
                  <a:pt x="339" y="95"/>
                  <a:pt x="339" y="95"/>
                </a:cubicBezTo>
                <a:cubicBezTo>
                  <a:pt x="328" y="93"/>
                  <a:pt x="328" y="93"/>
                  <a:pt x="328" y="93"/>
                </a:cubicBezTo>
                <a:cubicBezTo>
                  <a:pt x="328" y="93"/>
                  <a:pt x="330" y="87"/>
                  <a:pt x="328" y="81"/>
                </a:cubicBezTo>
                <a:cubicBezTo>
                  <a:pt x="327" y="77"/>
                  <a:pt x="325" y="74"/>
                  <a:pt x="326" y="69"/>
                </a:cubicBezTo>
                <a:cubicBezTo>
                  <a:pt x="327" y="65"/>
                  <a:pt x="332" y="65"/>
                  <a:pt x="330" y="62"/>
                </a:cubicBezTo>
                <a:cubicBezTo>
                  <a:pt x="328" y="59"/>
                  <a:pt x="319" y="50"/>
                  <a:pt x="319" y="50"/>
                </a:cubicBezTo>
                <a:cubicBezTo>
                  <a:pt x="315" y="53"/>
                  <a:pt x="315" y="53"/>
                  <a:pt x="315" y="53"/>
                </a:cubicBezTo>
                <a:cubicBezTo>
                  <a:pt x="315" y="53"/>
                  <a:pt x="314" y="43"/>
                  <a:pt x="305" y="38"/>
                </a:cubicBezTo>
                <a:cubicBezTo>
                  <a:pt x="295" y="33"/>
                  <a:pt x="282" y="31"/>
                  <a:pt x="282" y="31"/>
                </a:cubicBezTo>
                <a:cubicBezTo>
                  <a:pt x="278" y="27"/>
                  <a:pt x="278" y="27"/>
                  <a:pt x="278" y="27"/>
                </a:cubicBezTo>
                <a:cubicBezTo>
                  <a:pt x="274" y="27"/>
                  <a:pt x="274" y="27"/>
                  <a:pt x="274" y="27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1" y="15"/>
                  <a:pt x="261" y="15"/>
                  <a:pt x="261" y="15"/>
                </a:cubicBezTo>
                <a:cubicBezTo>
                  <a:pt x="251" y="11"/>
                  <a:pt x="251" y="11"/>
                  <a:pt x="251" y="11"/>
                </a:cubicBezTo>
                <a:cubicBezTo>
                  <a:pt x="250" y="5"/>
                  <a:pt x="250" y="5"/>
                  <a:pt x="250" y="5"/>
                </a:cubicBezTo>
                <a:cubicBezTo>
                  <a:pt x="247" y="2"/>
                  <a:pt x="247" y="2"/>
                  <a:pt x="247" y="2"/>
                </a:cubicBezTo>
                <a:cubicBezTo>
                  <a:pt x="242" y="2"/>
                  <a:pt x="242" y="2"/>
                  <a:pt x="242" y="2"/>
                </a:cubicBezTo>
                <a:cubicBezTo>
                  <a:pt x="242" y="0"/>
                  <a:pt x="242" y="0"/>
                  <a:pt x="242" y="0"/>
                </a:cubicBezTo>
                <a:cubicBezTo>
                  <a:pt x="230" y="2"/>
                  <a:pt x="230" y="2"/>
                  <a:pt x="230" y="2"/>
                </a:cubicBezTo>
                <a:cubicBezTo>
                  <a:pt x="230" y="2"/>
                  <a:pt x="237" y="11"/>
                  <a:pt x="238" y="17"/>
                </a:cubicBezTo>
                <a:cubicBezTo>
                  <a:pt x="239" y="25"/>
                  <a:pt x="231" y="34"/>
                  <a:pt x="231" y="34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232" y="48"/>
                  <a:pt x="232" y="48"/>
                  <a:pt x="232" y="48"/>
                </a:cubicBezTo>
                <a:cubicBezTo>
                  <a:pt x="210" y="38"/>
                  <a:pt x="210" y="38"/>
                  <a:pt x="210" y="38"/>
                </a:cubicBezTo>
                <a:cubicBezTo>
                  <a:pt x="198" y="41"/>
                  <a:pt x="198" y="41"/>
                  <a:pt x="198" y="41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86" y="41"/>
                  <a:pt x="186" y="41"/>
                  <a:pt x="186" y="41"/>
                </a:cubicBezTo>
                <a:cubicBezTo>
                  <a:pt x="186" y="41"/>
                  <a:pt x="189" y="56"/>
                  <a:pt x="188" y="61"/>
                </a:cubicBezTo>
                <a:cubicBezTo>
                  <a:pt x="186" y="66"/>
                  <a:pt x="183" y="77"/>
                  <a:pt x="183" y="77"/>
                </a:cubicBezTo>
                <a:cubicBezTo>
                  <a:pt x="167" y="69"/>
                  <a:pt x="167" y="69"/>
                  <a:pt x="167" y="69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3" y="84"/>
                  <a:pt x="149" y="101"/>
                  <a:pt x="149" y="106"/>
                </a:cubicBezTo>
                <a:cubicBezTo>
                  <a:pt x="148" y="111"/>
                  <a:pt x="140" y="109"/>
                  <a:pt x="140" y="109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16"/>
                  <a:pt x="147" y="127"/>
                  <a:pt x="148" y="135"/>
                </a:cubicBezTo>
                <a:cubicBezTo>
                  <a:pt x="150" y="141"/>
                  <a:pt x="144" y="143"/>
                  <a:pt x="136" y="151"/>
                </a:cubicBezTo>
                <a:cubicBezTo>
                  <a:pt x="130" y="157"/>
                  <a:pt x="132" y="162"/>
                  <a:pt x="130" y="169"/>
                </a:cubicBezTo>
                <a:cubicBezTo>
                  <a:pt x="128" y="175"/>
                  <a:pt x="123" y="176"/>
                  <a:pt x="123" y="176"/>
                </a:cubicBezTo>
                <a:cubicBezTo>
                  <a:pt x="126" y="189"/>
                  <a:pt x="126" y="189"/>
                  <a:pt x="126" y="18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00" y="201"/>
                  <a:pt x="100" y="201"/>
                  <a:pt x="100" y="201"/>
                </a:cubicBezTo>
                <a:cubicBezTo>
                  <a:pt x="104" y="221"/>
                  <a:pt x="104" y="221"/>
                  <a:pt x="104" y="221"/>
                </a:cubicBezTo>
                <a:cubicBezTo>
                  <a:pt x="102" y="233"/>
                  <a:pt x="102" y="233"/>
                  <a:pt x="102" y="233"/>
                </a:cubicBezTo>
                <a:cubicBezTo>
                  <a:pt x="103" y="253"/>
                  <a:pt x="103" y="253"/>
                  <a:pt x="103" y="253"/>
                </a:cubicBezTo>
                <a:cubicBezTo>
                  <a:pt x="99" y="258"/>
                  <a:pt x="99" y="258"/>
                  <a:pt x="99" y="258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79" y="300"/>
                  <a:pt x="79" y="300"/>
                  <a:pt x="79" y="300"/>
                </a:cubicBezTo>
                <a:cubicBezTo>
                  <a:pt x="93" y="310"/>
                  <a:pt x="93" y="310"/>
                  <a:pt x="93" y="310"/>
                </a:cubicBezTo>
                <a:cubicBezTo>
                  <a:pt x="94" y="325"/>
                  <a:pt x="94" y="325"/>
                  <a:pt x="94" y="325"/>
                </a:cubicBezTo>
                <a:cubicBezTo>
                  <a:pt x="89" y="337"/>
                  <a:pt x="89" y="337"/>
                  <a:pt x="89" y="337"/>
                </a:cubicBezTo>
                <a:cubicBezTo>
                  <a:pt x="89" y="337"/>
                  <a:pt x="69" y="331"/>
                  <a:pt x="59" y="334"/>
                </a:cubicBezTo>
                <a:cubicBezTo>
                  <a:pt x="47" y="337"/>
                  <a:pt x="35" y="365"/>
                  <a:pt x="35" y="365"/>
                </a:cubicBezTo>
                <a:cubicBezTo>
                  <a:pt x="38" y="374"/>
                  <a:pt x="38" y="374"/>
                  <a:pt x="38" y="374"/>
                </a:cubicBezTo>
                <a:cubicBezTo>
                  <a:pt x="30" y="385"/>
                  <a:pt x="30" y="385"/>
                  <a:pt x="30" y="385"/>
                </a:cubicBezTo>
                <a:cubicBezTo>
                  <a:pt x="37" y="404"/>
                  <a:pt x="37" y="404"/>
                  <a:pt x="37" y="404"/>
                </a:cubicBezTo>
                <a:cubicBezTo>
                  <a:pt x="33" y="410"/>
                  <a:pt x="33" y="410"/>
                  <a:pt x="33" y="410"/>
                </a:cubicBezTo>
                <a:cubicBezTo>
                  <a:pt x="36" y="421"/>
                  <a:pt x="36" y="421"/>
                  <a:pt x="36" y="421"/>
                </a:cubicBezTo>
                <a:cubicBezTo>
                  <a:pt x="33" y="429"/>
                  <a:pt x="33" y="429"/>
                  <a:pt x="33" y="429"/>
                </a:cubicBezTo>
                <a:cubicBezTo>
                  <a:pt x="41" y="452"/>
                  <a:pt x="41" y="452"/>
                  <a:pt x="41" y="452"/>
                </a:cubicBezTo>
                <a:cubicBezTo>
                  <a:pt x="35" y="487"/>
                  <a:pt x="35" y="487"/>
                  <a:pt x="35" y="487"/>
                </a:cubicBezTo>
                <a:cubicBezTo>
                  <a:pt x="45" y="497"/>
                  <a:pt x="45" y="497"/>
                  <a:pt x="45" y="497"/>
                </a:cubicBezTo>
                <a:cubicBezTo>
                  <a:pt x="45" y="497"/>
                  <a:pt x="50" y="500"/>
                  <a:pt x="54" y="503"/>
                </a:cubicBezTo>
                <a:cubicBezTo>
                  <a:pt x="58" y="507"/>
                  <a:pt x="59" y="511"/>
                  <a:pt x="55" y="523"/>
                </a:cubicBezTo>
                <a:cubicBezTo>
                  <a:pt x="53" y="535"/>
                  <a:pt x="45" y="529"/>
                  <a:pt x="45" y="529"/>
                </a:cubicBezTo>
                <a:cubicBezTo>
                  <a:pt x="36" y="532"/>
                  <a:pt x="36" y="532"/>
                  <a:pt x="36" y="532"/>
                </a:cubicBezTo>
                <a:cubicBezTo>
                  <a:pt x="41" y="538"/>
                  <a:pt x="41" y="538"/>
                  <a:pt x="41" y="538"/>
                </a:cubicBezTo>
                <a:cubicBezTo>
                  <a:pt x="43" y="547"/>
                  <a:pt x="43" y="547"/>
                  <a:pt x="43" y="547"/>
                </a:cubicBezTo>
                <a:cubicBezTo>
                  <a:pt x="43" y="547"/>
                  <a:pt x="49" y="561"/>
                  <a:pt x="51" y="568"/>
                </a:cubicBezTo>
                <a:cubicBezTo>
                  <a:pt x="54" y="576"/>
                  <a:pt x="46" y="572"/>
                  <a:pt x="45" y="577"/>
                </a:cubicBezTo>
                <a:cubicBezTo>
                  <a:pt x="44" y="581"/>
                  <a:pt x="48" y="584"/>
                  <a:pt x="45" y="597"/>
                </a:cubicBezTo>
                <a:cubicBezTo>
                  <a:pt x="41" y="609"/>
                  <a:pt x="30" y="603"/>
                  <a:pt x="26" y="607"/>
                </a:cubicBezTo>
                <a:cubicBezTo>
                  <a:pt x="21" y="610"/>
                  <a:pt x="28" y="611"/>
                  <a:pt x="27" y="616"/>
                </a:cubicBezTo>
                <a:cubicBezTo>
                  <a:pt x="27" y="620"/>
                  <a:pt x="21" y="619"/>
                  <a:pt x="19" y="623"/>
                </a:cubicBezTo>
                <a:cubicBezTo>
                  <a:pt x="16" y="625"/>
                  <a:pt x="25" y="643"/>
                  <a:pt x="25" y="643"/>
                </a:cubicBezTo>
                <a:cubicBezTo>
                  <a:pt x="25" y="643"/>
                  <a:pt x="21" y="651"/>
                  <a:pt x="19" y="658"/>
                </a:cubicBezTo>
                <a:cubicBezTo>
                  <a:pt x="17" y="665"/>
                  <a:pt x="16" y="671"/>
                  <a:pt x="12" y="671"/>
                </a:cubicBezTo>
                <a:cubicBezTo>
                  <a:pt x="8" y="671"/>
                  <a:pt x="11" y="662"/>
                  <a:pt x="10" y="657"/>
                </a:cubicBezTo>
                <a:cubicBezTo>
                  <a:pt x="9" y="652"/>
                  <a:pt x="1" y="657"/>
                  <a:pt x="1" y="657"/>
                </a:cubicBezTo>
                <a:cubicBezTo>
                  <a:pt x="0" y="664"/>
                  <a:pt x="0" y="664"/>
                  <a:pt x="0" y="664"/>
                </a:cubicBezTo>
                <a:cubicBezTo>
                  <a:pt x="0" y="664"/>
                  <a:pt x="3" y="668"/>
                  <a:pt x="3" y="673"/>
                </a:cubicBezTo>
                <a:cubicBezTo>
                  <a:pt x="3" y="676"/>
                  <a:pt x="0" y="679"/>
                  <a:pt x="0" y="679"/>
                </a:cubicBezTo>
                <a:cubicBezTo>
                  <a:pt x="0" y="679"/>
                  <a:pt x="5" y="693"/>
                  <a:pt x="5" y="696"/>
                </a:cubicBezTo>
                <a:cubicBezTo>
                  <a:pt x="5" y="699"/>
                  <a:pt x="1" y="699"/>
                  <a:pt x="1" y="699"/>
                </a:cubicBezTo>
                <a:cubicBezTo>
                  <a:pt x="2" y="703"/>
                  <a:pt x="2" y="703"/>
                  <a:pt x="2" y="703"/>
                </a:cubicBezTo>
                <a:cubicBezTo>
                  <a:pt x="2" y="703"/>
                  <a:pt x="6" y="700"/>
                  <a:pt x="9" y="702"/>
                </a:cubicBezTo>
                <a:cubicBezTo>
                  <a:pt x="10" y="703"/>
                  <a:pt x="9" y="707"/>
                  <a:pt x="9" y="707"/>
                </a:cubicBezTo>
                <a:cubicBezTo>
                  <a:pt x="11" y="707"/>
                  <a:pt x="11" y="707"/>
                  <a:pt x="11" y="707"/>
                </a:cubicBezTo>
                <a:cubicBezTo>
                  <a:pt x="14" y="697"/>
                  <a:pt x="14" y="697"/>
                  <a:pt x="14" y="697"/>
                </a:cubicBezTo>
                <a:cubicBezTo>
                  <a:pt x="17" y="700"/>
                  <a:pt x="17" y="700"/>
                  <a:pt x="17" y="700"/>
                </a:cubicBezTo>
                <a:cubicBezTo>
                  <a:pt x="10" y="710"/>
                  <a:pt x="10" y="710"/>
                  <a:pt x="10" y="710"/>
                </a:cubicBezTo>
                <a:cubicBezTo>
                  <a:pt x="10" y="712"/>
                  <a:pt x="10" y="712"/>
                  <a:pt x="10" y="712"/>
                </a:cubicBezTo>
                <a:cubicBezTo>
                  <a:pt x="25" y="704"/>
                  <a:pt x="25" y="704"/>
                  <a:pt x="25" y="704"/>
                </a:cubicBezTo>
                <a:cubicBezTo>
                  <a:pt x="22" y="709"/>
                  <a:pt x="22" y="709"/>
                  <a:pt x="22" y="709"/>
                </a:cubicBezTo>
                <a:cubicBezTo>
                  <a:pt x="25" y="713"/>
                  <a:pt x="25" y="713"/>
                  <a:pt x="25" y="713"/>
                </a:cubicBezTo>
                <a:cubicBezTo>
                  <a:pt x="21" y="730"/>
                  <a:pt x="21" y="730"/>
                  <a:pt x="21" y="730"/>
                </a:cubicBezTo>
                <a:cubicBezTo>
                  <a:pt x="18" y="737"/>
                  <a:pt x="18" y="737"/>
                  <a:pt x="18" y="737"/>
                </a:cubicBezTo>
                <a:cubicBezTo>
                  <a:pt x="22" y="741"/>
                  <a:pt x="22" y="741"/>
                  <a:pt x="22" y="741"/>
                </a:cubicBezTo>
                <a:cubicBezTo>
                  <a:pt x="17" y="746"/>
                  <a:pt x="17" y="746"/>
                  <a:pt x="17" y="746"/>
                </a:cubicBezTo>
                <a:cubicBezTo>
                  <a:pt x="22" y="746"/>
                  <a:pt x="22" y="746"/>
                  <a:pt x="22" y="746"/>
                </a:cubicBezTo>
                <a:cubicBezTo>
                  <a:pt x="24" y="746"/>
                  <a:pt x="26" y="754"/>
                  <a:pt x="26" y="757"/>
                </a:cubicBezTo>
                <a:cubicBezTo>
                  <a:pt x="26" y="761"/>
                  <a:pt x="27" y="768"/>
                  <a:pt x="29" y="768"/>
                </a:cubicBezTo>
                <a:cubicBezTo>
                  <a:pt x="31" y="768"/>
                  <a:pt x="32" y="761"/>
                  <a:pt x="32" y="761"/>
                </a:cubicBezTo>
                <a:cubicBezTo>
                  <a:pt x="32" y="770"/>
                  <a:pt x="32" y="770"/>
                  <a:pt x="32" y="770"/>
                </a:cubicBezTo>
                <a:cubicBezTo>
                  <a:pt x="34" y="771"/>
                  <a:pt x="34" y="771"/>
                  <a:pt x="34" y="771"/>
                </a:cubicBezTo>
                <a:cubicBezTo>
                  <a:pt x="32" y="777"/>
                  <a:pt x="32" y="777"/>
                  <a:pt x="32" y="777"/>
                </a:cubicBezTo>
                <a:cubicBezTo>
                  <a:pt x="37" y="779"/>
                  <a:pt x="37" y="779"/>
                  <a:pt x="37" y="779"/>
                </a:cubicBezTo>
                <a:cubicBezTo>
                  <a:pt x="37" y="786"/>
                  <a:pt x="37" y="786"/>
                  <a:pt x="37" y="786"/>
                </a:cubicBezTo>
                <a:cubicBezTo>
                  <a:pt x="42" y="791"/>
                  <a:pt x="42" y="791"/>
                  <a:pt x="42" y="791"/>
                </a:cubicBezTo>
                <a:cubicBezTo>
                  <a:pt x="42" y="796"/>
                  <a:pt x="42" y="796"/>
                  <a:pt x="42" y="796"/>
                </a:cubicBezTo>
                <a:cubicBezTo>
                  <a:pt x="48" y="804"/>
                  <a:pt x="48" y="804"/>
                  <a:pt x="48" y="804"/>
                </a:cubicBezTo>
                <a:cubicBezTo>
                  <a:pt x="50" y="803"/>
                  <a:pt x="50" y="803"/>
                  <a:pt x="50" y="803"/>
                </a:cubicBezTo>
                <a:cubicBezTo>
                  <a:pt x="50" y="803"/>
                  <a:pt x="52" y="815"/>
                  <a:pt x="55" y="816"/>
                </a:cubicBezTo>
                <a:cubicBezTo>
                  <a:pt x="60" y="818"/>
                  <a:pt x="61" y="814"/>
                  <a:pt x="61" y="814"/>
                </a:cubicBezTo>
                <a:cubicBezTo>
                  <a:pt x="61" y="814"/>
                  <a:pt x="64" y="822"/>
                  <a:pt x="64" y="825"/>
                </a:cubicBezTo>
                <a:cubicBezTo>
                  <a:pt x="64" y="829"/>
                  <a:pt x="58" y="828"/>
                  <a:pt x="58" y="828"/>
                </a:cubicBezTo>
                <a:cubicBezTo>
                  <a:pt x="58" y="828"/>
                  <a:pt x="57" y="823"/>
                  <a:pt x="52" y="826"/>
                </a:cubicBezTo>
                <a:cubicBezTo>
                  <a:pt x="48" y="830"/>
                  <a:pt x="58" y="834"/>
                  <a:pt x="58" y="834"/>
                </a:cubicBezTo>
                <a:cubicBezTo>
                  <a:pt x="58" y="834"/>
                  <a:pt x="61" y="839"/>
                  <a:pt x="59" y="841"/>
                </a:cubicBezTo>
                <a:cubicBezTo>
                  <a:pt x="55" y="844"/>
                  <a:pt x="51" y="838"/>
                  <a:pt x="49" y="837"/>
                </a:cubicBezTo>
                <a:cubicBezTo>
                  <a:pt x="47" y="835"/>
                  <a:pt x="44" y="835"/>
                  <a:pt x="43" y="836"/>
                </a:cubicBezTo>
                <a:cubicBezTo>
                  <a:pt x="42" y="837"/>
                  <a:pt x="47" y="839"/>
                  <a:pt x="47" y="839"/>
                </a:cubicBezTo>
                <a:cubicBezTo>
                  <a:pt x="48" y="844"/>
                  <a:pt x="48" y="844"/>
                  <a:pt x="48" y="844"/>
                </a:cubicBezTo>
                <a:cubicBezTo>
                  <a:pt x="48" y="844"/>
                  <a:pt x="54" y="852"/>
                  <a:pt x="58" y="856"/>
                </a:cubicBezTo>
                <a:cubicBezTo>
                  <a:pt x="61" y="861"/>
                  <a:pt x="61" y="865"/>
                  <a:pt x="61" y="865"/>
                </a:cubicBezTo>
                <a:cubicBezTo>
                  <a:pt x="65" y="866"/>
                  <a:pt x="65" y="866"/>
                  <a:pt x="65" y="866"/>
                </a:cubicBezTo>
                <a:cubicBezTo>
                  <a:pt x="64" y="871"/>
                  <a:pt x="64" y="871"/>
                  <a:pt x="64" y="871"/>
                </a:cubicBezTo>
                <a:cubicBezTo>
                  <a:pt x="64" y="871"/>
                  <a:pt x="67" y="871"/>
                  <a:pt x="69" y="877"/>
                </a:cubicBezTo>
                <a:cubicBezTo>
                  <a:pt x="71" y="881"/>
                  <a:pt x="64" y="882"/>
                  <a:pt x="64" y="882"/>
                </a:cubicBezTo>
                <a:cubicBezTo>
                  <a:pt x="64" y="888"/>
                  <a:pt x="64" y="888"/>
                  <a:pt x="64" y="888"/>
                </a:cubicBezTo>
                <a:cubicBezTo>
                  <a:pt x="64" y="888"/>
                  <a:pt x="67" y="891"/>
                  <a:pt x="66" y="894"/>
                </a:cubicBezTo>
                <a:cubicBezTo>
                  <a:pt x="65" y="896"/>
                  <a:pt x="62" y="893"/>
                  <a:pt x="62" y="893"/>
                </a:cubicBezTo>
                <a:cubicBezTo>
                  <a:pt x="61" y="897"/>
                  <a:pt x="61" y="897"/>
                  <a:pt x="61" y="897"/>
                </a:cubicBezTo>
                <a:cubicBezTo>
                  <a:pt x="65" y="896"/>
                  <a:pt x="65" y="896"/>
                  <a:pt x="65" y="896"/>
                </a:cubicBezTo>
                <a:cubicBezTo>
                  <a:pt x="65" y="896"/>
                  <a:pt x="78" y="899"/>
                  <a:pt x="82" y="899"/>
                </a:cubicBezTo>
                <a:cubicBezTo>
                  <a:pt x="85" y="899"/>
                  <a:pt x="91" y="895"/>
                  <a:pt x="97" y="893"/>
                </a:cubicBezTo>
                <a:cubicBezTo>
                  <a:pt x="103" y="891"/>
                  <a:pt x="106" y="895"/>
                  <a:pt x="106" y="895"/>
                </a:cubicBezTo>
                <a:cubicBezTo>
                  <a:pt x="112" y="894"/>
                  <a:pt x="112" y="894"/>
                  <a:pt x="112" y="894"/>
                </a:cubicBezTo>
                <a:cubicBezTo>
                  <a:pt x="112" y="894"/>
                  <a:pt x="117" y="885"/>
                  <a:pt x="118" y="880"/>
                </a:cubicBezTo>
                <a:cubicBezTo>
                  <a:pt x="119" y="876"/>
                  <a:pt x="111" y="875"/>
                  <a:pt x="111" y="869"/>
                </a:cubicBezTo>
                <a:cubicBezTo>
                  <a:pt x="111" y="865"/>
                  <a:pt x="118" y="854"/>
                  <a:pt x="120" y="852"/>
                </a:cubicBezTo>
                <a:cubicBezTo>
                  <a:pt x="123" y="851"/>
                  <a:pt x="129" y="855"/>
                  <a:pt x="131" y="854"/>
                </a:cubicBezTo>
                <a:cubicBezTo>
                  <a:pt x="133" y="852"/>
                  <a:pt x="129" y="844"/>
                  <a:pt x="129" y="844"/>
                </a:cubicBezTo>
                <a:cubicBezTo>
                  <a:pt x="147" y="842"/>
                  <a:pt x="147" y="842"/>
                  <a:pt x="147" y="842"/>
                </a:cubicBezTo>
                <a:cubicBezTo>
                  <a:pt x="155" y="844"/>
                  <a:pt x="155" y="844"/>
                  <a:pt x="155" y="844"/>
                </a:cubicBezTo>
                <a:cubicBezTo>
                  <a:pt x="161" y="839"/>
                  <a:pt x="161" y="839"/>
                  <a:pt x="161" y="839"/>
                </a:cubicBezTo>
                <a:cubicBezTo>
                  <a:pt x="172" y="847"/>
                  <a:pt x="172" y="847"/>
                  <a:pt x="172" y="847"/>
                </a:cubicBezTo>
                <a:cubicBezTo>
                  <a:pt x="172" y="847"/>
                  <a:pt x="176" y="838"/>
                  <a:pt x="178" y="837"/>
                </a:cubicBezTo>
                <a:cubicBezTo>
                  <a:pt x="179" y="835"/>
                  <a:pt x="181" y="820"/>
                  <a:pt x="181" y="820"/>
                </a:cubicBezTo>
                <a:cubicBezTo>
                  <a:pt x="184" y="810"/>
                  <a:pt x="184" y="810"/>
                  <a:pt x="184" y="810"/>
                </a:cubicBezTo>
                <a:cubicBezTo>
                  <a:pt x="188" y="807"/>
                  <a:pt x="188" y="807"/>
                  <a:pt x="188" y="807"/>
                </a:cubicBezTo>
                <a:cubicBezTo>
                  <a:pt x="192" y="791"/>
                  <a:pt x="192" y="791"/>
                  <a:pt x="192" y="791"/>
                </a:cubicBezTo>
                <a:cubicBezTo>
                  <a:pt x="190" y="785"/>
                  <a:pt x="190" y="785"/>
                  <a:pt x="190" y="785"/>
                </a:cubicBezTo>
                <a:cubicBezTo>
                  <a:pt x="190" y="785"/>
                  <a:pt x="193" y="784"/>
                  <a:pt x="194" y="781"/>
                </a:cubicBezTo>
                <a:cubicBezTo>
                  <a:pt x="195" y="777"/>
                  <a:pt x="191" y="775"/>
                  <a:pt x="191" y="775"/>
                </a:cubicBezTo>
                <a:cubicBezTo>
                  <a:pt x="192" y="761"/>
                  <a:pt x="192" y="761"/>
                  <a:pt x="192" y="761"/>
                </a:cubicBezTo>
                <a:cubicBezTo>
                  <a:pt x="192" y="761"/>
                  <a:pt x="195" y="762"/>
                  <a:pt x="197" y="756"/>
                </a:cubicBezTo>
                <a:cubicBezTo>
                  <a:pt x="200" y="751"/>
                  <a:pt x="191" y="746"/>
                  <a:pt x="191" y="746"/>
                </a:cubicBezTo>
                <a:cubicBezTo>
                  <a:pt x="193" y="744"/>
                  <a:pt x="193" y="744"/>
                  <a:pt x="193" y="744"/>
                </a:cubicBezTo>
                <a:cubicBezTo>
                  <a:pt x="194" y="735"/>
                  <a:pt x="194" y="735"/>
                  <a:pt x="194" y="735"/>
                </a:cubicBezTo>
                <a:cubicBezTo>
                  <a:pt x="192" y="728"/>
                  <a:pt x="192" y="728"/>
                  <a:pt x="192" y="728"/>
                </a:cubicBezTo>
                <a:cubicBezTo>
                  <a:pt x="188" y="728"/>
                  <a:pt x="188" y="728"/>
                  <a:pt x="188" y="728"/>
                </a:cubicBezTo>
                <a:cubicBezTo>
                  <a:pt x="188" y="728"/>
                  <a:pt x="188" y="726"/>
                  <a:pt x="191" y="725"/>
                </a:cubicBezTo>
                <a:cubicBezTo>
                  <a:pt x="195" y="725"/>
                  <a:pt x="198" y="728"/>
                  <a:pt x="198" y="728"/>
                </a:cubicBezTo>
                <a:cubicBezTo>
                  <a:pt x="197" y="722"/>
                  <a:pt x="197" y="722"/>
                  <a:pt x="197" y="722"/>
                </a:cubicBezTo>
                <a:cubicBezTo>
                  <a:pt x="193" y="720"/>
                  <a:pt x="193" y="720"/>
                  <a:pt x="193" y="720"/>
                </a:cubicBezTo>
                <a:cubicBezTo>
                  <a:pt x="196" y="719"/>
                  <a:pt x="196" y="719"/>
                  <a:pt x="196" y="719"/>
                </a:cubicBezTo>
                <a:cubicBezTo>
                  <a:pt x="196" y="719"/>
                  <a:pt x="196" y="711"/>
                  <a:pt x="198" y="707"/>
                </a:cubicBezTo>
                <a:cubicBezTo>
                  <a:pt x="201" y="703"/>
                  <a:pt x="192" y="698"/>
                  <a:pt x="192" y="698"/>
                </a:cubicBezTo>
                <a:cubicBezTo>
                  <a:pt x="195" y="697"/>
                  <a:pt x="195" y="697"/>
                  <a:pt x="195" y="697"/>
                </a:cubicBezTo>
                <a:cubicBezTo>
                  <a:pt x="192" y="692"/>
                  <a:pt x="192" y="692"/>
                  <a:pt x="192" y="692"/>
                </a:cubicBezTo>
                <a:cubicBezTo>
                  <a:pt x="192" y="692"/>
                  <a:pt x="198" y="694"/>
                  <a:pt x="201" y="687"/>
                </a:cubicBezTo>
                <a:cubicBezTo>
                  <a:pt x="204" y="679"/>
                  <a:pt x="183" y="679"/>
                  <a:pt x="183" y="679"/>
                </a:cubicBezTo>
                <a:cubicBezTo>
                  <a:pt x="182" y="682"/>
                  <a:pt x="182" y="682"/>
                  <a:pt x="182" y="682"/>
                </a:cubicBezTo>
                <a:cubicBezTo>
                  <a:pt x="176" y="681"/>
                  <a:pt x="176" y="681"/>
                  <a:pt x="176" y="681"/>
                </a:cubicBezTo>
                <a:cubicBezTo>
                  <a:pt x="176" y="677"/>
                  <a:pt x="176" y="677"/>
                  <a:pt x="176" y="677"/>
                </a:cubicBezTo>
                <a:cubicBezTo>
                  <a:pt x="192" y="677"/>
                  <a:pt x="192" y="677"/>
                  <a:pt x="192" y="677"/>
                </a:cubicBezTo>
                <a:cubicBezTo>
                  <a:pt x="195" y="677"/>
                  <a:pt x="201" y="680"/>
                  <a:pt x="201" y="680"/>
                </a:cubicBezTo>
                <a:cubicBezTo>
                  <a:pt x="204" y="675"/>
                  <a:pt x="204" y="675"/>
                  <a:pt x="204" y="675"/>
                </a:cubicBezTo>
                <a:cubicBezTo>
                  <a:pt x="202" y="668"/>
                  <a:pt x="202" y="668"/>
                  <a:pt x="202" y="668"/>
                </a:cubicBezTo>
                <a:cubicBezTo>
                  <a:pt x="208" y="672"/>
                  <a:pt x="208" y="672"/>
                  <a:pt x="208" y="672"/>
                </a:cubicBezTo>
                <a:cubicBezTo>
                  <a:pt x="208" y="672"/>
                  <a:pt x="212" y="671"/>
                  <a:pt x="213" y="671"/>
                </a:cubicBezTo>
                <a:cubicBezTo>
                  <a:pt x="214" y="671"/>
                  <a:pt x="218" y="666"/>
                  <a:pt x="218" y="666"/>
                </a:cubicBezTo>
                <a:cubicBezTo>
                  <a:pt x="218" y="661"/>
                  <a:pt x="218" y="661"/>
                  <a:pt x="218" y="661"/>
                </a:cubicBezTo>
                <a:cubicBezTo>
                  <a:pt x="222" y="662"/>
                  <a:pt x="222" y="662"/>
                  <a:pt x="222" y="662"/>
                </a:cubicBezTo>
                <a:cubicBezTo>
                  <a:pt x="223" y="647"/>
                  <a:pt x="223" y="647"/>
                  <a:pt x="223" y="647"/>
                </a:cubicBezTo>
                <a:cubicBezTo>
                  <a:pt x="226" y="648"/>
                  <a:pt x="226" y="648"/>
                  <a:pt x="226" y="648"/>
                </a:cubicBezTo>
                <a:cubicBezTo>
                  <a:pt x="228" y="658"/>
                  <a:pt x="228" y="658"/>
                  <a:pt x="228" y="658"/>
                </a:cubicBezTo>
                <a:cubicBezTo>
                  <a:pt x="235" y="659"/>
                  <a:pt x="235" y="659"/>
                  <a:pt x="235" y="659"/>
                </a:cubicBezTo>
                <a:cubicBezTo>
                  <a:pt x="237" y="649"/>
                  <a:pt x="237" y="649"/>
                  <a:pt x="237" y="649"/>
                </a:cubicBezTo>
                <a:cubicBezTo>
                  <a:pt x="237" y="649"/>
                  <a:pt x="239" y="649"/>
                  <a:pt x="241" y="648"/>
                </a:cubicBezTo>
                <a:cubicBezTo>
                  <a:pt x="242" y="647"/>
                  <a:pt x="242" y="643"/>
                  <a:pt x="242" y="643"/>
                </a:cubicBezTo>
                <a:cubicBezTo>
                  <a:pt x="246" y="642"/>
                  <a:pt x="246" y="642"/>
                  <a:pt x="246" y="642"/>
                </a:cubicBezTo>
                <a:cubicBezTo>
                  <a:pt x="248" y="640"/>
                  <a:pt x="248" y="640"/>
                  <a:pt x="248" y="640"/>
                </a:cubicBezTo>
                <a:cubicBezTo>
                  <a:pt x="245" y="639"/>
                  <a:pt x="245" y="639"/>
                  <a:pt x="245" y="639"/>
                </a:cubicBezTo>
                <a:cubicBezTo>
                  <a:pt x="243" y="633"/>
                  <a:pt x="243" y="633"/>
                  <a:pt x="243" y="633"/>
                </a:cubicBezTo>
                <a:cubicBezTo>
                  <a:pt x="237" y="628"/>
                  <a:pt x="237" y="628"/>
                  <a:pt x="237" y="628"/>
                </a:cubicBezTo>
                <a:cubicBezTo>
                  <a:pt x="239" y="625"/>
                  <a:pt x="239" y="625"/>
                  <a:pt x="239" y="625"/>
                </a:cubicBezTo>
                <a:cubicBezTo>
                  <a:pt x="244" y="625"/>
                  <a:pt x="244" y="625"/>
                  <a:pt x="244" y="625"/>
                </a:cubicBezTo>
                <a:cubicBezTo>
                  <a:pt x="258" y="610"/>
                  <a:pt x="258" y="610"/>
                  <a:pt x="258" y="610"/>
                </a:cubicBezTo>
                <a:cubicBezTo>
                  <a:pt x="258" y="607"/>
                  <a:pt x="258" y="607"/>
                  <a:pt x="258" y="607"/>
                </a:cubicBezTo>
                <a:cubicBezTo>
                  <a:pt x="266" y="601"/>
                  <a:pt x="266" y="601"/>
                  <a:pt x="266" y="601"/>
                </a:cubicBezTo>
                <a:cubicBezTo>
                  <a:pt x="267" y="600"/>
                  <a:pt x="267" y="600"/>
                  <a:pt x="267" y="600"/>
                </a:cubicBezTo>
                <a:cubicBezTo>
                  <a:pt x="259" y="600"/>
                  <a:pt x="259" y="600"/>
                  <a:pt x="259" y="600"/>
                </a:cubicBezTo>
                <a:cubicBezTo>
                  <a:pt x="261" y="594"/>
                  <a:pt x="261" y="594"/>
                  <a:pt x="261" y="594"/>
                </a:cubicBezTo>
                <a:cubicBezTo>
                  <a:pt x="266" y="595"/>
                  <a:pt x="266" y="595"/>
                  <a:pt x="266" y="595"/>
                </a:cubicBezTo>
                <a:cubicBezTo>
                  <a:pt x="267" y="592"/>
                  <a:pt x="267" y="592"/>
                  <a:pt x="267" y="592"/>
                </a:cubicBezTo>
                <a:cubicBezTo>
                  <a:pt x="261" y="588"/>
                  <a:pt x="261" y="588"/>
                  <a:pt x="261" y="588"/>
                </a:cubicBezTo>
                <a:cubicBezTo>
                  <a:pt x="256" y="578"/>
                  <a:pt x="256" y="578"/>
                  <a:pt x="256" y="578"/>
                </a:cubicBezTo>
                <a:cubicBezTo>
                  <a:pt x="247" y="578"/>
                  <a:pt x="247" y="578"/>
                  <a:pt x="247" y="578"/>
                </a:cubicBezTo>
                <a:cubicBezTo>
                  <a:pt x="245" y="578"/>
                  <a:pt x="242" y="570"/>
                  <a:pt x="242" y="570"/>
                </a:cubicBezTo>
                <a:cubicBezTo>
                  <a:pt x="242" y="566"/>
                  <a:pt x="242" y="566"/>
                  <a:pt x="242" y="566"/>
                </a:cubicBezTo>
                <a:cubicBezTo>
                  <a:pt x="241" y="564"/>
                  <a:pt x="241" y="564"/>
                  <a:pt x="241" y="564"/>
                </a:cubicBezTo>
                <a:cubicBezTo>
                  <a:pt x="237" y="565"/>
                  <a:pt x="237" y="565"/>
                  <a:pt x="237" y="565"/>
                </a:cubicBezTo>
                <a:cubicBezTo>
                  <a:pt x="227" y="554"/>
                  <a:pt x="227" y="554"/>
                  <a:pt x="227" y="554"/>
                </a:cubicBezTo>
                <a:cubicBezTo>
                  <a:pt x="227" y="554"/>
                  <a:pt x="228" y="550"/>
                  <a:pt x="225" y="549"/>
                </a:cubicBezTo>
                <a:cubicBezTo>
                  <a:pt x="221" y="548"/>
                  <a:pt x="216" y="557"/>
                  <a:pt x="216" y="557"/>
                </a:cubicBezTo>
                <a:cubicBezTo>
                  <a:pt x="213" y="552"/>
                  <a:pt x="213" y="552"/>
                  <a:pt x="213" y="552"/>
                </a:cubicBezTo>
                <a:cubicBezTo>
                  <a:pt x="213" y="552"/>
                  <a:pt x="215" y="550"/>
                  <a:pt x="213" y="548"/>
                </a:cubicBezTo>
                <a:cubicBezTo>
                  <a:pt x="210" y="546"/>
                  <a:pt x="198" y="548"/>
                  <a:pt x="198" y="548"/>
                </a:cubicBezTo>
                <a:cubicBezTo>
                  <a:pt x="205" y="541"/>
                  <a:pt x="205" y="541"/>
                  <a:pt x="205" y="541"/>
                </a:cubicBezTo>
                <a:cubicBezTo>
                  <a:pt x="200" y="534"/>
                  <a:pt x="200" y="534"/>
                  <a:pt x="200" y="534"/>
                </a:cubicBezTo>
                <a:cubicBezTo>
                  <a:pt x="196" y="533"/>
                  <a:pt x="196" y="533"/>
                  <a:pt x="196" y="533"/>
                </a:cubicBezTo>
                <a:cubicBezTo>
                  <a:pt x="198" y="525"/>
                  <a:pt x="198" y="525"/>
                  <a:pt x="198" y="525"/>
                </a:cubicBezTo>
                <a:cubicBezTo>
                  <a:pt x="196" y="515"/>
                  <a:pt x="196" y="515"/>
                  <a:pt x="196" y="515"/>
                </a:cubicBezTo>
                <a:cubicBezTo>
                  <a:pt x="196" y="515"/>
                  <a:pt x="198" y="509"/>
                  <a:pt x="198" y="506"/>
                </a:cubicBezTo>
                <a:cubicBezTo>
                  <a:pt x="198" y="504"/>
                  <a:pt x="193" y="502"/>
                  <a:pt x="193" y="502"/>
                </a:cubicBezTo>
                <a:cubicBezTo>
                  <a:pt x="195" y="491"/>
                  <a:pt x="195" y="491"/>
                  <a:pt x="195" y="491"/>
                </a:cubicBezTo>
                <a:cubicBezTo>
                  <a:pt x="193" y="490"/>
                  <a:pt x="193" y="490"/>
                  <a:pt x="193" y="490"/>
                </a:cubicBezTo>
                <a:cubicBezTo>
                  <a:pt x="196" y="488"/>
                  <a:pt x="196" y="488"/>
                  <a:pt x="196" y="488"/>
                </a:cubicBezTo>
                <a:cubicBezTo>
                  <a:pt x="192" y="479"/>
                  <a:pt x="192" y="479"/>
                  <a:pt x="192" y="479"/>
                </a:cubicBezTo>
                <a:cubicBezTo>
                  <a:pt x="198" y="483"/>
                  <a:pt x="198" y="483"/>
                  <a:pt x="198" y="483"/>
                </a:cubicBezTo>
                <a:cubicBezTo>
                  <a:pt x="201" y="479"/>
                  <a:pt x="201" y="479"/>
                  <a:pt x="201" y="479"/>
                </a:cubicBezTo>
                <a:cubicBezTo>
                  <a:pt x="201" y="479"/>
                  <a:pt x="200" y="475"/>
                  <a:pt x="198" y="473"/>
                </a:cubicBezTo>
                <a:cubicBezTo>
                  <a:pt x="195" y="472"/>
                  <a:pt x="197" y="464"/>
                  <a:pt x="197" y="464"/>
                </a:cubicBezTo>
                <a:cubicBezTo>
                  <a:pt x="200" y="461"/>
                  <a:pt x="200" y="461"/>
                  <a:pt x="200" y="461"/>
                </a:cubicBezTo>
                <a:cubicBezTo>
                  <a:pt x="201" y="450"/>
                  <a:pt x="201" y="450"/>
                  <a:pt x="201" y="450"/>
                </a:cubicBezTo>
                <a:cubicBezTo>
                  <a:pt x="206" y="448"/>
                  <a:pt x="206" y="448"/>
                  <a:pt x="206" y="448"/>
                </a:cubicBezTo>
                <a:cubicBezTo>
                  <a:pt x="206" y="445"/>
                  <a:pt x="206" y="445"/>
                  <a:pt x="206" y="445"/>
                </a:cubicBezTo>
                <a:cubicBezTo>
                  <a:pt x="200" y="445"/>
                  <a:pt x="200" y="445"/>
                  <a:pt x="200" y="445"/>
                </a:cubicBezTo>
                <a:cubicBezTo>
                  <a:pt x="199" y="441"/>
                  <a:pt x="199" y="441"/>
                  <a:pt x="199" y="441"/>
                </a:cubicBezTo>
                <a:cubicBezTo>
                  <a:pt x="197" y="442"/>
                  <a:pt x="197" y="442"/>
                  <a:pt x="197" y="442"/>
                </a:cubicBezTo>
                <a:cubicBezTo>
                  <a:pt x="196" y="432"/>
                  <a:pt x="196" y="432"/>
                  <a:pt x="196" y="432"/>
                </a:cubicBezTo>
                <a:cubicBezTo>
                  <a:pt x="194" y="430"/>
                  <a:pt x="194" y="430"/>
                  <a:pt x="194" y="430"/>
                </a:cubicBezTo>
                <a:cubicBezTo>
                  <a:pt x="199" y="428"/>
                  <a:pt x="199" y="428"/>
                  <a:pt x="199" y="428"/>
                </a:cubicBezTo>
                <a:cubicBezTo>
                  <a:pt x="202" y="434"/>
                  <a:pt x="202" y="434"/>
                  <a:pt x="202" y="434"/>
                </a:cubicBezTo>
                <a:cubicBezTo>
                  <a:pt x="207" y="432"/>
                  <a:pt x="207" y="432"/>
                  <a:pt x="207" y="432"/>
                </a:cubicBezTo>
                <a:cubicBezTo>
                  <a:pt x="205" y="430"/>
                  <a:pt x="205" y="430"/>
                  <a:pt x="205" y="430"/>
                </a:cubicBezTo>
                <a:cubicBezTo>
                  <a:pt x="207" y="427"/>
                  <a:pt x="207" y="427"/>
                  <a:pt x="207" y="427"/>
                </a:cubicBezTo>
                <a:cubicBezTo>
                  <a:pt x="207" y="427"/>
                  <a:pt x="212" y="427"/>
                  <a:pt x="212" y="425"/>
                </a:cubicBezTo>
                <a:cubicBezTo>
                  <a:pt x="212" y="418"/>
                  <a:pt x="212" y="418"/>
                  <a:pt x="212" y="418"/>
                </a:cubicBezTo>
                <a:cubicBezTo>
                  <a:pt x="213" y="414"/>
                  <a:pt x="213" y="414"/>
                  <a:pt x="213" y="414"/>
                </a:cubicBezTo>
                <a:cubicBezTo>
                  <a:pt x="213" y="414"/>
                  <a:pt x="211" y="408"/>
                  <a:pt x="213" y="408"/>
                </a:cubicBezTo>
                <a:cubicBezTo>
                  <a:pt x="215" y="407"/>
                  <a:pt x="216" y="410"/>
                  <a:pt x="216" y="410"/>
                </a:cubicBezTo>
                <a:cubicBezTo>
                  <a:pt x="221" y="407"/>
                  <a:pt x="221" y="407"/>
                  <a:pt x="221" y="407"/>
                </a:cubicBezTo>
                <a:cubicBezTo>
                  <a:pt x="221" y="407"/>
                  <a:pt x="218" y="403"/>
                  <a:pt x="221" y="401"/>
                </a:cubicBezTo>
                <a:cubicBezTo>
                  <a:pt x="222" y="400"/>
                  <a:pt x="225" y="405"/>
                  <a:pt x="225" y="405"/>
                </a:cubicBezTo>
                <a:cubicBezTo>
                  <a:pt x="229" y="399"/>
                  <a:pt x="229" y="399"/>
                  <a:pt x="229" y="399"/>
                </a:cubicBezTo>
                <a:cubicBezTo>
                  <a:pt x="225" y="397"/>
                  <a:pt x="225" y="397"/>
                  <a:pt x="225" y="397"/>
                </a:cubicBezTo>
                <a:cubicBezTo>
                  <a:pt x="228" y="396"/>
                  <a:pt x="228" y="396"/>
                  <a:pt x="228" y="396"/>
                </a:cubicBezTo>
                <a:cubicBezTo>
                  <a:pt x="228" y="395"/>
                  <a:pt x="228" y="395"/>
                  <a:pt x="228" y="395"/>
                </a:cubicBezTo>
                <a:cubicBezTo>
                  <a:pt x="222" y="395"/>
                  <a:pt x="222" y="395"/>
                  <a:pt x="222" y="395"/>
                </a:cubicBezTo>
                <a:cubicBezTo>
                  <a:pt x="226" y="392"/>
                  <a:pt x="226" y="392"/>
                  <a:pt x="226" y="392"/>
                </a:cubicBezTo>
                <a:cubicBezTo>
                  <a:pt x="231" y="380"/>
                  <a:pt x="231" y="380"/>
                  <a:pt x="231" y="380"/>
                </a:cubicBezTo>
                <a:cubicBezTo>
                  <a:pt x="234" y="380"/>
                  <a:pt x="234" y="380"/>
                  <a:pt x="234" y="380"/>
                </a:cubicBezTo>
                <a:cubicBezTo>
                  <a:pt x="239" y="377"/>
                  <a:pt x="239" y="377"/>
                  <a:pt x="239" y="377"/>
                </a:cubicBezTo>
                <a:cubicBezTo>
                  <a:pt x="233" y="375"/>
                  <a:pt x="233" y="375"/>
                  <a:pt x="233" y="375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43" y="378"/>
                  <a:pt x="243" y="378"/>
                  <a:pt x="243" y="378"/>
                </a:cubicBezTo>
                <a:cubicBezTo>
                  <a:pt x="243" y="378"/>
                  <a:pt x="244" y="374"/>
                  <a:pt x="246" y="371"/>
                </a:cubicBezTo>
                <a:cubicBezTo>
                  <a:pt x="248" y="368"/>
                  <a:pt x="249" y="361"/>
                  <a:pt x="249" y="361"/>
                </a:cubicBezTo>
                <a:cubicBezTo>
                  <a:pt x="249" y="361"/>
                  <a:pt x="251" y="362"/>
                  <a:pt x="254" y="360"/>
                </a:cubicBezTo>
                <a:cubicBezTo>
                  <a:pt x="256" y="359"/>
                  <a:pt x="255" y="353"/>
                  <a:pt x="255" y="353"/>
                </a:cubicBezTo>
                <a:cubicBezTo>
                  <a:pt x="258" y="358"/>
                  <a:pt x="258" y="358"/>
                  <a:pt x="258" y="358"/>
                </a:cubicBezTo>
                <a:cubicBezTo>
                  <a:pt x="261" y="363"/>
                  <a:pt x="261" y="363"/>
                  <a:pt x="261" y="363"/>
                </a:cubicBezTo>
                <a:cubicBezTo>
                  <a:pt x="263" y="361"/>
                  <a:pt x="263" y="361"/>
                  <a:pt x="263" y="361"/>
                </a:cubicBezTo>
                <a:cubicBezTo>
                  <a:pt x="262" y="357"/>
                  <a:pt x="262" y="357"/>
                  <a:pt x="262" y="357"/>
                </a:cubicBezTo>
                <a:cubicBezTo>
                  <a:pt x="270" y="348"/>
                  <a:pt x="270" y="348"/>
                  <a:pt x="270" y="348"/>
                </a:cubicBezTo>
                <a:cubicBezTo>
                  <a:pt x="268" y="346"/>
                  <a:pt x="268" y="346"/>
                  <a:pt x="268" y="346"/>
                </a:cubicBezTo>
                <a:cubicBezTo>
                  <a:pt x="271" y="345"/>
                  <a:pt x="271" y="345"/>
                  <a:pt x="271" y="345"/>
                </a:cubicBezTo>
                <a:cubicBezTo>
                  <a:pt x="272" y="346"/>
                  <a:pt x="272" y="346"/>
                  <a:pt x="272" y="346"/>
                </a:cubicBezTo>
                <a:cubicBezTo>
                  <a:pt x="278" y="344"/>
                  <a:pt x="278" y="344"/>
                  <a:pt x="278" y="344"/>
                </a:cubicBezTo>
                <a:cubicBezTo>
                  <a:pt x="278" y="340"/>
                  <a:pt x="278" y="340"/>
                  <a:pt x="278" y="340"/>
                </a:cubicBezTo>
                <a:cubicBezTo>
                  <a:pt x="280" y="344"/>
                  <a:pt x="280" y="344"/>
                  <a:pt x="280" y="344"/>
                </a:cubicBezTo>
                <a:cubicBezTo>
                  <a:pt x="281" y="334"/>
                  <a:pt x="281" y="334"/>
                  <a:pt x="281" y="334"/>
                </a:cubicBezTo>
                <a:cubicBezTo>
                  <a:pt x="284" y="339"/>
                  <a:pt x="284" y="339"/>
                  <a:pt x="284" y="339"/>
                </a:cubicBezTo>
                <a:cubicBezTo>
                  <a:pt x="290" y="333"/>
                  <a:pt x="290" y="333"/>
                  <a:pt x="290" y="333"/>
                </a:cubicBezTo>
                <a:cubicBezTo>
                  <a:pt x="290" y="333"/>
                  <a:pt x="293" y="325"/>
                  <a:pt x="294" y="321"/>
                </a:cubicBezTo>
                <a:cubicBezTo>
                  <a:pt x="295" y="318"/>
                  <a:pt x="293" y="313"/>
                  <a:pt x="293" y="313"/>
                </a:cubicBezTo>
                <a:cubicBezTo>
                  <a:pt x="298" y="308"/>
                  <a:pt x="298" y="308"/>
                  <a:pt x="298" y="308"/>
                </a:cubicBezTo>
                <a:cubicBezTo>
                  <a:pt x="299" y="302"/>
                  <a:pt x="299" y="302"/>
                  <a:pt x="299" y="302"/>
                </a:cubicBezTo>
                <a:cubicBezTo>
                  <a:pt x="309" y="293"/>
                  <a:pt x="309" y="293"/>
                  <a:pt x="309" y="293"/>
                </a:cubicBezTo>
                <a:cubicBezTo>
                  <a:pt x="310" y="287"/>
                  <a:pt x="310" y="287"/>
                  <a:pt x="310" y="287"/>
                </a:cubicBezTo>
                <a:cubicBezTo>
                  <a:pt x="306" y="288"/>
                  <a:pt x="306" y="288"/>
                  <a:pt x="306" y="288"/>
                </a:cubicBezTo>
                <a:cubicBezTo>
                  <a:pt x="304" y="286"/>
                  <a:pt x="304" y="286"/>
                  <a:pt x="304" y="286"/>
                </a:cubicBezTo>
                <a:cubicBezTo>
                  <a:pt x="308" y="285"/>
                  <a:pt x="308" y="285"/>
                  <a:pt x="308" y="285"/>
                </a:cubicBezTo>
                <a:cubicBezTo>
                  <a:pt x="309" y="283"/>
                  <a:pt x="309" y="283"/>
                  <a:pt x="309" y="283"/>
                </a:cubicBezTo>
                <a:cubicBezTo>
                  <a:pt x="299" y="283"/>
                  <a:pt x="299" y="283"/>
                  <a:pt x="299" y="283"/>
                </a:cubicBezTo>
                <a:cubicBezTo>
                  <a:pt x="295" y="277"/>
                  <a:pt x="295" y="277"/>
                  <a:pt x="295" y="277"/>
                </a:cubicBezTo>
                <a:cubicBezTo>
                  <a:pt x="298" y="269"/>
                  <a:pt x="298" y="269"/>
                  <a:pt x="298" y="269"/>
                </a:cubicBezTo>
                <a:cubicBezTo>
                  <a:pt x="293" y="269"/>
                  <a:pt x="293" y="269"/>
                  <a:pt x="293" y="269"/>
                </a:cubicBezTo>
                <a:cubicBezTo>
                  <a:pt x="295" y="261"/>
                  <a:pt x="295" y="261"/>
                  <a:pt x="295" y="261"/>
                </a:cubicBezTo>
                <a:cubicBezTo>
                  <a:pt x="298" y="259"/>
                  <a:pt x="298" y="259"/>
                  <a:pt x="298" y="259"/>
                </a:cubicBezTo>
                <a:cubicBezTo>
                  <a:pt x="303" y="246"/>
                  <a:pt x="303" y="246"/>
                  <a:pt x="303" y="246"/>
                </a:cubicBezTo>
                <a:cubicBezTo>
                  <a:pt x="303" y="246"/>
                  <a:pt x="293" y="238"/>
                  <a:pt x="295" y="234"/>
                </a:cubicBezTo>
                <a:cubicBezTo>
                  <a:pt x="296" y="230"/>
                  <a:pt x="304" y="231"/>
                  <a:pt x="309" y="229"/>
                </a:cubicBezTo>
                <a:cubicBezTo>
                  <a:pt x="315" y="226"/>
                  <a:pt x="307" y="221"/>
                  <a:pt x="307" y="221"/>
                </a:cubicBezTo>
                <a:cubicBezTo>
                  <a:pt x="313" y="219"/>
                  <a:pt x="313" y="219"/>
                  <a:pt x="313" y="219"/>
                </a:cubicBezTo>
                <a:cubicBezTo>
                  <a:pt x="313" y="216"/>
                  <a:pt x="313" y="216"/>
                  <a:pt x="313" y="216"/>
                </a:cubicBezTo>
                <a:cubicBezTo>
                  <a:pt x="319" y="216"/>
                  <a:pt x="319" y="216"/>
                  <a:pt x="319" y="216"/>
                </a:cubicBezTo>
                <a:cubicBezTo>
                  <a:pt x="315" y="196"/>
                  <a:pt x="315" y="196"/>
                  <a:pt x="315" y="196"/>
                </a:cubicBezTo>
                <a:cubicBezTo>
                  <a:pt x="319" y="196"/>
                  <a:pt x="319" y="196"/>
                  <a:pt x="319" y="196"/>
                </a:cubicBezTo>
                <a:cubicBezTo>
                  <a:pt x="322" y="201"/>
                  <a:pt x="322" y="201"/>
                  <a:pt x="322" y="201"/>
                </a:cubicBezTo>
                <a:cubicBezTo>
                  <a:pt x="326" y="201"/>
                  <a:pt x="326" y="201"/>
                  <a:pt x="326" y="201"/>
                </a:cubicBezTo>
                <a:cubicBezTo>
                  <a:pt x="324" y="193"/>
                  <a:pt x="324" y="193"/>
                  <a:pt x="324" y="193"/>
                </a:cubicBezTo>
                <a:cubicBezTo>
                  <a:pt x="329" y="195"/>
                  <a:pt x="329" y="195"/>
                  <a:pt x="329" y="195"/>
                </a:cubicBezTo>
                <a:cubicBezTo>
                  <a:pt x="329" y="199"/>
                  <a:pt x="329" y="199"/>
                  <a:pt x="329" y="199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7" y="205"/>
                  <a:pt x="337" y="205"/>
                  <a:pt x="337" y="205"/>
                </a:cubicBezTo>
                <a:cubicBezTo>
                  <a:pt x="340" y="200"/>
                  <a:pt x="340" y="200"/>
                  <a:pt x="340" y="200"/>
                </a:cubicBezTo>
                <a:cubicBezTo>
                  <a:pt x="339" y="196"/>
                  <a:pt x="339" y="196"/>
                  <a:pt x="339" y="196"/>
                </a:cubicBezTo>
                <a:cubicBezTo>
                  <a:pt x="350" y="196"/>
                  <a:pt x="350" y="196"/>
                  <a:pt x="350" y="196"/>
                </a:cubicBezTo>
                <a:cubicBezTo>
                  <a:pt x="354" y="193"/>
                  <a:pt x="354" y="193"/>
                  <a:pt x="354" y="193"/>
                </a:cubicBezTo>
                <a:cubicBezTo>
                  <a:pt x="357" y="196"/>
                  <a:pt x="357" y="196"/>
                  <a:pt x="357" y="196"/>
                </a:cubicBezTo>
                <a:cubicBezTo>
                  <a:pt x="360" y="196"/>
                  <a:pt x="360" y="196"/>
                  <a:pt x="360" y="196"/>
                </a:cubicBezTo>
                <a:cubicBezTo>
                  <a:pt x="360" y="194"/>
                  <a:pt x="360" y="194"/>
                  <a:pt x="360" y="194"/>
                </a:cubicBezTo>
                <a:cubicBezTo>
                  <a:pt x="365" y="195"/>
                  <a:pt x="365" y="195"/>
                  <a:pt x="365" y="195"/>
                </a:cubicBezTo>
                <a:lnTo>
                  <a:pt x="364" y="188"/>
                </a:lnTo>
                <a:close/>
                <a:moveTo>
                  <a:pt x="14" y="718"/>
                </a:moveTo>
                <a:cubicBezTo>
                  <a:pt x="21" y="719"/>
                  <a:pt x="21" y="719"/>
                  <a:pt x="21" y="719"/>
                </a:cubicBezTo>
                <a:cubicBezTo>
                  <a:pt x="22" y="712"/>
                  <a:pt x="22" y="712"/>
                  <a:pt x="22" y="712"/>
                </a:cubicBezTo>
                <a:cubicBezTo>
                  <a:pt x="19" y="709"/>
                  <a:pt x="19" y="709"/>
                  <a:pt x="19" y="709"/>
                </a:cubicBezTo>
                <a:cubicBezTo>
                  <a:pt x="17" y="712"/>
                  <a:pt x="17" y="712"/>
                  <a:pt x="17" y="712"/>
                </a:cubicBezTo>
                <a:cubicBezTo>
                  <a:pt x="16" y="712"/>
                  <a:pt x="16" y="712"/>
                  <a:pt x="16" y="712"/>
                </a:cubicBezTo>
                <a:cubicBezTo>
                  <a:pt x="8" y="720"/>
                  <a:pt x="8" y="720"/>
                  <a:pt x="8" y="720"/>
                </a:cubicBezTo>
                <a:cubicBezTo>
                  <a:pt x="14" y="721"/>
                  <a:pt x="14" y="721"/>
                  <a:pt x="14" y="721"/>
                </a:cubicBezTo>
                <a:lnTo>
                  <a:pt x="14" y="718"/>
                </a:lnTo>
                <a:close/>
                <a:moveTo>
                  <a:pt x="20" y="727"/>
                </a:moveTo>
                <a:cubicBezTo>
                  <a:pt x="19" y="723"/>
                  <a:pt x="19" y="723"/>
                  <a:pt x="19" y="723"/>
                </a:cubicBezTo>
                <a:cubicBezTo>
                  <a:pt x="11" y="725"/>
                  <a:pt x="11" y="725"/>
                  <a:pt x="11" y="725"/>
                </a:cubicBezTo>
                <a:cubicBezTo>
                  <a:pt x="13" y="728"/>
                  <a:pt x="13" y="728"/>
                  <a:pt x="13" y="728"/>
                </a:cubicBezTo>
                <a:cubicBezTo>
                  <a:pt x="13" y="730"/>
                  <a:pt x="13" y="730"/>
                  <a:pt x="13" y="730"/>
                </a:cubicBezTo>
                <a:cubicBezTo>
                  <a:pt x="16" y="730"/>
                  <a:pt x="16" y="730"/>
                  <a:pt x="16" y="730"/>
                </a:cubicBezTo>
                <a:cubicBezTo>
                  <a:pt x="17" y="727"/>
                  <a:pt x="17" y="727"/>
                  <a:pt x="17" y="727"/>
                </a:cubicBezTo>
                <a:lnTo>
                  <a:pt x="20" y="727"/>
                </a:lnTo>
                <a:close/>
                <a:moveTo>
                  <a:pt x="211" y="760"/>
                </a:moveTo>
                <a:cubicBezTo>
                  <a:pt x="207" y="765"/>
                  <a:pt x="207" y="765"/>
                  <a:pt x="207" y="765"/>
                </a:cubicBezTo>
                <a:cubicBezTo>
                  <a:pt x="208" y="771"/>
                  <a:pt x="208" y="771"/>
                  <a:pt x="208" y="771"/>
                </a:cubicBezTo>
                <a:cubicBezTo>
                  <a:pt x="207" y="771"/>
                  <a:pt x="207" y="771"/>
                  <a:pt x="207" y="771"/>
                </a:cubicBezTo>
                <a:cubicBezTo>
                  <a:pt x="207" y="773"/>
                  <a:pt x="207" y="773"/>
                  <a:pt x="207" y="773"/>
                </a:cubicBezTo>
                <a:cubicBezTo>
                  <a:pt x="205" y="783"/>
                  <a:pt x="205" y="783"/>
                  <a:pt x="205" y="783"/>
                </a:cubicBezTo>
                <a:cubicBezTo>
                  <a:pt x="202" y="784"/>
                  <a:pt x="202" y="784"/>
                  <a:pt x="202" y="784"/>
                </a:cubicBezTo>
                <a:cubicBezTo>
                  <a:pt x="200" y="792"/>
                  <a:pt x="200" y="792"/>
                  <a:pt x="200" y="792"/>
                </a:cubicBezTo>
                <a:cubicBezTo>
                  <a:pt x="198" y="792"/>
                  <a:pt x="198" y="792"/>
                  <a:pt x="198" y="792"/>
                </a:cubicBezTo>
                <a:cubicBezTo>
                  <a:pt x="198" y="792"/>
                  <a:pt x="195" y="797"/>
                  <a:pt x="194" y="801"/>
                </a:cubicBezTo>
                <a:cubicBezTo>
                  <a:pt x="193" y="804"/>
                  <a:pt x="194" y="807"/>
                  <a:pt x="193" y="808"/>
                </a:cubicBezTo>
                <a:cubicBezTo>
                  <a:pt x="193" y="810"/>
                  <a:pt x="190" y="812"/>
                  <a:pt x="190" y="816"/>
                </a:cubicBezTo>
                <a:cubicBezTo>
                  <a:pt x="190" y="821"/>
                  <a:pt x="190" y="821"/>
                  <a:pt x="190" y="821"/>
                </a:cubicBezTo>
                <a:cubicBezTo>
                  <a:pt x="193" y="823"/>
                  <a:pt x="193" y="823"/>
                  <a:pt x="193" y="823"/>
                </a:cubicBezTo>
                <a:cubicBezTo>
                  <a:pt x="192" y="836"/>
                  <a:pt x="192" y="836"/>
                  <a:pt x="192" y="836"/>
                </a:cubicBezTo>
                <a:cubicBezTo>
                  <a:pt x="192" y="836"/>
                  <a:pt x="196" y="833"/>
                  <a:pt x="197" y="830"/>
                </a:cubicBezTo>
                <a:cubicBezTo>
                  <a:pt x="198" y="825"/>
                  <a:pt x="197" y="824"/>
                  <a:pt x="197" y="822"/>
                </a:cubicBezTo>
                <a:cubicBezTo>
                  <a:pt x="197" y="820"/>
                  <a:pt x="199" y="817"/>
                  <a:pt x="200" y="815"/>
                </a:cubicBezTo>
                <a:cubicBezTo>
                  <a:pt x="201" y="813"/>
                  <a:pt x="200" y="807"/>
                  <a:pt x="200" y="807"/>
                </a:cubicBezTo>
                <a:cubicBezTo>
                  <a:pt x="204" y="796"/>
                  <a:pt x="204" y="796"/>
                  <a:pt x="204" y="796"/>
                </a:cubicBezTo>
                <a:cubicBezTo>
                  <a:pt x="206" y="796"/>
                  <a:pt x="206" y="796"/>
                  <a:pt x="206" y="796"/>
                </a:cubicBezTo>
                <a:cubicBezTo>
                  <a:pt x="208" y="788"/>
                  <a:pt x="208" y="788"/>
                  <a:pt x="208" y="788"/>
                </a:cubicBezTo>
                <a:cubicBezTo>
                  <a:pt x="207" y="785"/>
                  <a:pt x="207" y="785"/>
                  <a:pt x="207" y="785"/>
                </a:cubicBezTo>
                <a:cubicBezTo>
                  <a:pt x="209" y="783"/>
                  <a:pt x="209" y="783"/>
                  <a:pt x="209" y="783"/>
                </a:cubicBezTo>
                <a:cubicBezTo>
                  <a:pt x="208" y="782"/>
                  <a:pt x="208" y="782"/>
                  <a:pt x="208" y="782"/>
                </a:cubicBezTo>
                <a:cubicBezTo>
                  <a:pt x="210" y="779"/>
                  <a:pt x="210" y="779"/>
                  <a:pt x="210" y="779"/>
                </a:cubicBezTo>
                <a:cubicBezTo>
                  <a:pt x="209" y="777"/>
                  <a:pt x="209" y="777"/>
                  <a:pt x="209" y="777"/>
                </a:cubicBezTo>
                <a:cubicBezTo>
                  <a:pt x="212" y="772"/>
                  <a:pt x="212" y="772"/>
                  <a:pt x="212" y="772"/>
                </a:cubicBezTo>
                <a:cubicBezTo>
                  <a:pt x="211" y="766"/>
                  <a:pt x="211" y="766"/>
                  <a:pt x="211" y="766"/>
                </a:cubicBezTo>
                <a:cubicBezTo>
                  <a:pt x="214" y="763"/>
                  <a:pt x="214" y="763"/>
                  <a:pt x="214" y="763"/>
                </a:cubicBezTo>
                <a:lnTo>
                  <a:pt x="211" y="760"/>
                </a:lnTo>
                <a:close/>
                <a:moveTo>
                  <a:pt x="277" y="731"/>
                </a:moveTo>
                <a:cubicBezTo>
                  <a:pt x="281" y="724"/>
                  <a:pt x="281" y="724"/>
                  <a:pt x="281" y="724"/>
                </a:cubicBezTo>
                <a:cubicBezTo>
                  <a:pt x="278" y="718"/>
                  <a:pt x="278" y="718"/>
                  <a:pt x="278" y="718"/>
                </a:cubicBezTo>
                <a:cubicBezTo>
                  <a:pt x="272" y="719"/>
                  <a:pt x="272" y="719"/>
                  <a:pt x="272" y="719"/>
                </a:cubicBezTo>
                <a:cubicBezTo>
                  <a:pt x="270" y="724"/>
                  <a:pt x="270" y="724"/>
                  <a:pt x="270" y="724"/>
                </a:cubicBezTo>
                <a:cubicBezTo>
                  <a:pt x="270" y="719"/>
                  <a:pt x="270" y="719"/>
                  <a:pt x="270" y="719"/>
                </a:cubicBezTo>
                <a:cubicBezTo>
                  <a:pt x="270" y="719"/>
                  <a:pt x="267" y="719"/>
                  <a:pt x="266" y="720"/>
                </a:cubicBezTo>
                <a:cubicBezTo>
                  <a:pt x="264" y="721"/>
                  <a:pt x="263" y="724"/>
                  <a:pt x="263" y="724"/>
                </a:cubicBezTo>
                <a:cubicBezTo>
                  <a:pt x="263" y="724"/>
                  <a:pt x="262" y="723"/>
                  <a:pt x="259" y="726"/>
                </a:cubicBezTo>
                <a:cubicBezTo>
                  <a:pt x="257" y="729"/>
                  <a:pt x="253" y="739"/>
                  <a:pt x="253" y="739"/>
                </a:cubicBezTo>
                <a:cubicBezTo>
                  <a:pt x="253" y="739"/>
                  <a:pt x="248" y="741"/>
                  <a:pt x="248" y="746"/>
                </a:cubicBezTo>
                <a:cubicBezTo>
                  <a:pt x="247" y="753"/>
                  <a:pt x="253" y="753"/>
                  <a:pt x="253" y="757"/>
                </a:cubicBezTo>
                <a:cubicBezTo>
                  <a:pt x="251" y="762"/>
                  <a:pt x="249" y="763"/>
                  <a:pt x="249" y="763"/>
                </a:cubicBezTo>
                <a:cubicBezTo>
                  <a:pt x="251" y="765"/>
                  <a:pt x="251" y="765"/>
                  <a:pt x="251" y="765"/>
                </a:cubicBezTo>
                <a:cubicBezTo>
                  <a:pt x="251" y="772"/>
                  <a:pt x="251" y="772"/>
                  <a:pt x="251" y="772"/>
                </a:cubicBezTo>
                <a:cubicBezTo>
                  <a:pt x="254" y="773"/>
                  <a:pt x="254" y="773"/>
                  <a:pt x="254" y="773"/>
                </a:cubicBezTo>
                <a:cubicBezTo>
                  <a:pt x="254" y="776"/>
                  <a:pt x="254" y="776"/>
                  <a:pt x="254" y="776"/>
                </a:cubicBezTo>
                <a:cubicBezTo>
                  <a:pt x="254" y="776"/>
                  <a:pt x="257" y="775"/>
                  <a:pt x="257" y="776"/>
                </a:cubicBezTo>
                <a:cubicBezTo>
                  <a:pt x="257" y="777"/>
                  <a:pt x="255" y="778"/>
                  <a:pt x="255" y="778"/>
                </a:cubicBezTo>
                <a:cubicBezTo>
                  <a:pt x="255" y="782"/>
                  <a:pt x="255" y="782"/>
                  <a:pt x="255" y="782"/>
                </a:cubicBezTo>
                <a:cubicBezTo>
                  <a:pt x="255" y="783"/>
                  <a:pt x="253" y="787"/>
                  <a:pt x="253" y="787"/>
                </a:cubicBezTo>
                <a:cubicBezTo>
                  <a:pt x="258" y="785"/>
                  <a:pt x="258" y="785"/>
                  <a:pt x="258" y="785"/>
                </a:cubicBezTo>
                <a:cubicBezTo>
                  <a:pt x="261" y="779"/>
                  <a:pt x="261" y="779"/>
                  <a:pt x="261" y="779"/>
                </a:cubicBezTo>
                <a:cubicBezTo>
                  <a:pt x="260" y="779"/>
                  <a:pt x="260" y="779"/>
                  <a:pt x="260" y="779"/>
                </a:cubicBezTo>
                <a:cubicBezTo>
                  <a:pt x="261" y="774"/>
                  <a:pt x="261" y="774"/>
                  <a:pt x="261" y="774"/>
                </a:cubicBezTo>
                <a:cubicBezTo>
                  <a:pt x="262" y="772"/>
                  <a:pt x="262" y="772"/>
                  <a:pt x="262" y="772"/>
                </a:cubicBezTo>
                <a:cubicBezTo>
                  <a:pt x="261" y="772"/>
                  <a:pt x="261" y="772"/>
                  <a:pt x="261" y="772"/>
                </a:cubicBezTo>
                <a:cubicBezTo>
                  <a:pt x="266" y="766"/>
                  <a:pt x="266" y="766"/>
                  <a:pt x="266" y="766"/>
                </a:cubicBezTo>
                <a:cubicBezTo>
                  <a:pt x="271" y="763"/>
                  <a:pt x="271" y="763"/>
                  <a:pt x="271" y="763"/>
                </a:cubicBezTo>
                <a:cubicBezTo>
                  <a:pt x="271" y="758"/>
                  <a:pt x="271" y="758"/>
                  <a:pt x="271" y="758"/>
                </a:cubicBezTo>
                <a:cubicBezTo>
                  <a:pt x="277" y="750"/>
                  <a:pt x="277" y="750"/>
                  <a:pt x="277" y="750"/>
                </a:cubicBezTo>
                <a:cubicBezTo>
                  <a:pt x="274" y="750"/>
                  <a:pt x="274" y="750"/>
                  <a:pt x="274" y="750"/>
                </a:cubicBezTo>
                <a:cubicBezTo>
                  <a:pt x="271" y="746"/>
                  <a:pt x="271" y="746"/>
                  <a:pt x="271" y="746"/>
                </a:cubicBezTo>
                <a:cubicBezTo>
                  <a:pt x="271" y="746"/>
                  <a:pt x="273" y="743"/>
                  <a:pt x="274" y="740"/>
                </a:cubicBezTo>
                <a:cubicBezTo>
                  <a:pt x="274" y="738"/>
                  <a:pt x="271" y="735"/>
                  <a:pt x="271" y="735"/>
                </a:cubicBezTo>
                <a:cubicBezTo>
                  <a:pt x="272" y="730"/>
                  <a:pt x="272" y="730"/>
                  <a:pt x="272" y="730"/>
                </a:cubicBezTo>
                <a:lnTo>
                  <a:pt x="277" y="731"/>
                </a:lnTo>
                <a:close/>
                <a:moveTo>
                  <a:pt x="280" y="719"/>
                </a:moveTo>
                <a:cubicBezTo>
                  <a:pt x="282" y="721"/>
                  <a:pt x="282" y="721"/>
                  <a:pt x="282" y="721"/>
                </a:cubicBezTo>
                <a:cubicBezTo>
                  <a:pt x="286" y="711"/>
                  <a:pt x="286" y="711"/>
                  <a:pt x="286" y="711"/>
                </a:cubicBezTo>
                <a:cubicBezTo>
                  <a:pt x="281" y="712"/>
                  <a:pt x="281" y="712"/>
                  <a:pt x="281" y="712"/>
                </a:cubicBezTo>
                <a:lnTo>
                  <a:pt x="280" y="719"/>
                </a:lnTo>
                <a:close/>
                <a:moveTo>
                  <a:pt x="286" y="715"/>
                </a:moveTo>
                <a:cubicBezTo>
                  <a:pt x="290" y="715"/>
                  <a:pt x="290" y="715"/>
                  <a:pt x="290" y="715"/>
                </a:cubicBezTo>
                <a:cubicBezTo>
                  <a:pt x="291" y="712"/>
                  <a:pt x="291" y="712"/>
                  <a:pt x="291" y="712"/>
                </a:cubicBezTo>
                <a:cubicBezTo>
                  <a:pt x="288" y="712"/>
                  <a:pt x="288" y="712"/>
                  <a:pt x="288" y="712"/>
                </a:cubicBezTo>
                <a:lnTo>
                  <a:pt x="286" y="715"/>
                </a:lnTo>
                <a:close/>
                <a:moveTo>
                  <a:pt x="282" y="691"/>
                </a:moveTo>
                <a:cubicBezTo>
                  <a:pt x="287" y="688"/>
                  <a:pt x="287" y="688"/>
                  <a:pt x="287" y="688"/>
                </a:cubicBezTo>
                <a:cubicBezTo>
                  <a:pt x="280" y="684"/>
                  <a:pt x="280" y="684"/>
                  <a:pt x="280" y="684"/>
                </a:cubicBezTo>
                <a:cubicBezTo>
                  <a:pt x="281" y="689"/>
                  <a:pt x="281" y="689"/>
                  <a:pt x="281" y="689"/>
                </a:cubicBezTo>
                <a:lnTo>
                  <a:pt x="282" y="691"/>
                </a:lnTo>
                <a:close/>
                <a:moveTo>
                  <a:pt x="243" y="630"/>
                </a:moveTo>
                <a:cubicBezTo>
                  <a:pt x="255" y="631"/>
                  <a:pt x="255" y="631"/>
                  <a:pt x="255" y="631"/>
                </a:cubicBezTo>
                <a:cubicBezTo>
                  <a:pt x="256" y="630"/>
                  <a:pt x="256" y="630"/>
                  <a:pt x="256" y="630"/>
                </a:cubicBezTo>
                <a:cubicBezTo>
                  <a:pt x="254" y="626"/>
                  <a:pt x="254" y="626"/>
                  <a:pt x="254" y="626"/>
                </a:cubicBezTo>
                <a:cubicBezTo>
                  <a:pt x="251" y="625"/>
                  <a:pt x="251" y="625"/>
                  <a:pt x="251" y="625"/>
                </a:cubicBezTo>
                <a:cubicBezTo>
                  <a:pt x="248" y="626"/>
                  <a:pt x="248" y="626"/>
                  <a:pt x="248" y="626"/>
                </a:cubicBezTo>
                <a:cubicBezTo>
                  <a:pt x="249" y="628"/>
                  <a:pt x="249" y="628"/>
                  <a:pt x="249" y="628"/>
                </a:cubicBezTo>
                <a:cubicBezTo>
                  <a:pt x="243" y="628"/>
                  <a:pt x="243" y="628"/>
                  <a:pt x="243" y="628"/>
                </a:cubicBezTo>
                <a:lnTo>
                  <a:pt x="243" y="630"/>
                </a:lnTo>
                <a:close/>
                <a:moveTo>
                  <a:pt x="254" y="615"/>
                </a:moveTo>
                <a:cubicBezTo>
                  <a:pt x="253" y="620"/>
                  <a:pt x="253" y="620"/>
                  <a:pt x="253" y="620"/>
                </a:cubicBezTo>
                <a:cubicBezTo>
                  <a:pt x="258" y="617"/>
                  <a:pt x="258" y="617"/>
                  <a:pt x="258" y="617"/>
                </a:cubicBezTo>
                <a:lnTo>
                  <a:pt x="254" y="615"/>
                </a:lnTo>
                <a:close/>
                <a:moveTo>
                  <a:pt x="266" y="610"/>
                </a:moveTo>
                <a:cubicBezTo>
                  <a:pt x="265" y="607"/>
                  <a:pt x="265" y="607"/>
                  <a:pt x="265" y="60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62" y="612"/>
                  <a:pt x="262" y="612"/>
                  <a:pt x="262" y="612"/>
                </a:cubicBezTo>
                <a:lnTo>
                  <a:pt x="266" y="610"/>
                </a:lnTo>
                <a:close/>
                <a:moveTo>
                  <a:pt x="258" y="630"/>
                </a:moveTo>
                <a:cubicBezTo>
                  <a:pt x="261" y="629"/>
                  <a:pt x="261" y="629"/>
                  <a:pt x="261" y="629"/>
                </a:cubicBezTo>
                <a:cubicBezTo>
                  <a:pt x="258" y="626"/>
                  <a:pt x="258" y="626"/>
                  <a:pt x="258" y="626"/>
                </a:cubicBezTo>
                <a:lnTo>
                  <a:pt x="258" y="630"/>
                </a:lnTo>
                <a:close/>
                <a:moveTo>
                  <a:pt x="249" y="651"/>
                </a:moveTo>
                <a:cubicBezTo>
                  <a:pt x="253" y="644"/>
                  <a:pt x="253" y="644"/>
                  <a:pt x="253" y="644"/>
                </a:cubicBezTo>
                <a:cubicBezTo>
                  <a:pt x="250" y="643"/>
                  <a:pt x="250" y="643"/>
                  <a:pt x="250" y="643"/>
                </a:cubicBezTo>
                <a:cubicBezTo>
                  <a:pt x="246" y="649"/>
                  <a:pt x="246" y="649"/>
                  <a:pt x="246" y="649"/>
                </a:cubicBezTo>
                <a:lnTo>
                  <a:pt x="249" y="651"/>
                </a:lnTo>
                <a:close/>
                <a:moveTo>
                  <a:pt x="245" y="653"/>
                </a:moveTo>
                <a:cubicBezTo>
                  <a:pt x="244" y="656"/>
                  <a:pt x="245" y="658"/>
                  <a:pt x="247" y="656"/>
                </a:cubicBezTo>
                <a:cubicBezTo>
                  <a:pt x="249" y="653"/>
                  <a:pt x="246" y="651"/>
                  <a:pt x="245" y="653"/>
                </a:cubicBezTo>
                <a:close/>
                <a:moveTo>
                  <a:pt x="238" y="652"/>
                </a:moveTo>
                <a:cubicBezTo>
                  <a:pt x="241" y="653"/>
                  <a:pt x="241" y="653"/>
                  <a:pt x="241" y="653"/>
                </a:cubicBezTo>
                <a:cubicBezTo>
                  <a:pt x="243" y="649"/>
                  <a:pt x="243" y="649"/>
                  <a:pt x="243" y="649"/>
                </a:cubicBezTo>
                <a:cubicBezTo>
                  <a:pt x="242" y="649"/>
                  <a:pt x="242" y="649"/>
                  <a:pt x="242" y="649"/>
                </a:cubicBezTo>
                <a:lnTo>
                  <a:pt x="238" y="652"/>
                </a:lnTo>
                <a:close/>
                <a:moveTo>
                  <a:pt x="251" y="632"/>
                </a:moveTo>
                <a:cubicBezTo>
                  <a:pt x="249" y="633"/>
                  <a:pt x="249" y="633"/>
                  <a:pt x="249" y="633"/>
                </a:cubicBezTo>
                <a:cubicBezTo>
                  <a:pt x="246" y="635"/>
                  <a:pt x="246" y="635"/>
                  <a:pt x="246" y="635"/>
                </a:cubicBezTo>
                <a:cubicBezTo>
                  <a:pt x="251" y="636"/>
                  <a:pt x="251" y="636"/>
                  <a:pt x="251" y="636"/>
                </a:cubicBezTo>
                <a:lnTo>
                  <a:pt x="251" y="632"/>
                </a:lnTo>
                <a:close/>
                <a:moveTo>
                  <a:pt x="229" y="662"/>
                </a:moveTo>
                <a:cubicBezTo>
                  <a:pt x="229" y="664"/>
                  <a:pt x="229" y="664"/>
                  <a:pt x="229" y="664"/>
                </a:cubicBezTo>
                <a:cubicBezTo>
                  <a:pt x="232" y="666"/>
                  <a:pt x="232" y="666"/>
                  <a:pt x="232" y="666"/>
                </a:cubicBezTo>
                <a:cubicBezTo>
                  <a:pt x="231" y="661"/>
                  <a:pt x="231" y="661"/>
                  <a:pt x="231" y="661"/>
                </a:cubicBezTo>
                <a:lnTo>
                  <a:pt x="229" y="662"/>
                </a:lnTo>
                <a:close/>
                <a:moveTo>
                  <a:pt x="246" y="562"/>
                </a:moveTo>
                <a:cubicBezTo>
                  <a:pt x="244" y="562"/>
                  <a:pt x="244" y="562"/>
                  <a:pt x="244" y="562"/>
                </a:cubicBezTo>
                <a:cubicBezTo>
                  <a:pt x="243" y="558"/>
                  <a:pt x="243" y="558"/>
                  <a:pt x="243" y="558"/>
                </a:cubicBezTo>
                <a:cubicBezTo>
                  <a:pt x="241" y="554"/>
                  <a:pt x="241" y="554"/>
                  <a:pt x="241" y="554"/>
                </a:cubicBezTo>
                <a:cubicBezTo>
                  <a:pt x="240" y="554"/>
                  <a:pt x="240" y="554"/>
                  <a:pt x="240" y="554"/>
                </a:cubicBezTo>
                <a:cubicBezTo>
                  <a:pt x="241" y="560"/>
                  <a:pt x="241" y="560"/>
                  <a:pt x="241" y="560"/>
                </a:cubicBezTo>
                <a:cubicBezTo>
                  <a:pt x="246" y="567"/>
                  <a:pt x="246" y="567"/>
                  <a:pt x="246" y="567"/>
                </a:cubicBezTo>
                <a:lnTo>
                  <a:pt x="246" y="562"/>
                </a:lnTo>
                <a:close/>
                <a:moveTo>
                  <a:pt x="245" y="571"/>
                </a:moveTo>
                <a:cubicBezTo>
                  <a:pt x="248" y="572"/>
                  <a:pt x="249" y="569"/>
                  <a:pt x="246" y="569"/>
                </a:cubicBezTo>
                <a:cubicBezTo>
                  <a:pt x="243" y="569"/>
                  <a:pt x="243" y="571"/>
                  <a:pt x="245" y="571"/>
                </a:cubicBezTo>
                <a:close/>
                <a:moveTo>
                  <a:pt x="253" y="571"/>
                </a:moveTo>
                <a:cubicBezTo>
                  <a:pt x="250" y="571"/>
                  <a:pt x="250" y="574"/>
                  <a:pt x="253" y="576"/>
                </a:cubicBezTo>
                <a:cubicBezTo>
                  <a:pt x="255" y="577"/>
                  <a:pt x="256" y="576"/>
                  <a:pt x="256" y="573"/>
                </a:cubicBezTo>
                <a:cubicBezTo>
                  <a:pt x="255" y="571"/>
                  <a:pt x="254" y="571"/>
                  <a:pt x="253" y="571"/>
                </a:cubicBezTo>
                <a:close/>
                <a:moveTo>
                  <a:pt x="200" y="696"/>
                </a:moveTo>
                <a:cubicBezTo>
                  <a:pt x="199" y="693"/>
                  <a:pt x="199" y="693"/>
                  <a:pt x="199" y="693"/>
                </a:cubicBezTo>
                <a:cubicBezTo>
                  <a:pt x="198" y="693"/>
                  <a:pt x="198" y="693"/>
                  <a:pt x="198" y="693"/>
                </a:cubicBezTo>
                <a:cubicBezTo>
                  <a:pt x="198" y="699"/>
                  <a:pt x="198" y="699"/>
                  <a:pt x="198" y="699"/>
                </a:cubicBezTo>
                <a:cubicBezTo>
                  <a:pt x="202" y="698"/>
                  <a:pt x="202" y="698"/>
                  <a:pt x="202" y="698"/>
                </a:cubicBezTo>
                <a:lnTo>
                  <a:pt x="200" y="696"/>
                </a:lnTo>
                <a:close/>
                <a:moveTo>
                  <a:pt x="198" y="739"/>
                </a:moveTo>
                <a:cubicBezTo>
                  <a:pt x="195" y="736"/>
                  <a:pt x="195" y="736"/>
                  <a:pt x="195" y="736"/>
                </a:cubicBezTo>
                <a:cubicBezTo>
                  <a:pt x="195" y="740"/>
                  <a:pt x="195" y="740"/>
                  <a:pt x="195" y="740"/>
                </a:cubicBezTo>
                <a:lnTo>
                  <a:pt x="198" y="739"/>
                </a:lnTo>
                <a:close/>
                <a:moveTo>
                  <a:pt x="266" y="598"/>
                </a:moveTo>
                <a:cubicBezTo>
                  <a:pt x="263" y="596"/>
                  <a:pt x="263" y="596"/>
                  <a:pt x="263" y="596"/>
                </a:cubicBezTo>
                <a:cubicBezTo>
                  <a:pt x="261" y="598"/>
                  <a:pt x="261" y="598"/>
                  <a:pt x="261" y="598"/>
                </a:cubicBezTo>
                <a:lnTo>
                  <a:pt x="266" y="598"/>
                </a:lnTo>
                <a:close/>
                <a:moveTo>
                  <a:pt x="205" y="485"/>
                </a:moveTo>
                <a:cubicBezTo>
                  <a:pt x="206" y="482"/>
                  <a:pt x="206" y="482"/>
                  <a:pt x="206" y="482"/>
                </a:cubicBezTo>
                <a:cubicBezTo>
                  <a:pt x="202" y="479"/>
                  <a:pt x="202" y="479"/>
                  <a:pt x="202" y="479"/>
                </a:cubicBezTo>
                <a:cubicBezTo>
                  <a:pt x="200" y="482"/>
                  <a:pt x="200" y="482"/>
                  <a:pt x="200" y="482"/>
                </a:cubicBezTo>
                <a:lnTo>
                  <a:pt x="205" y="485"/>
                </a:lnTo>
                <a:close/>
                <a:moveTo>
                  <a:pt x="199" y="439"/>
                </a:moveTo>
                <a:cubicBezTo>
                  <a:pt x="201" y="439"/>
                  <a:pt x="201" y="439"/>
                  <a:pt x="201" y="439"/>
                </a:cubicBezTo>
                <a:cubicBezTo>
                  <a:pt x="200" y="432"/>
                  <a:pt x="200" y="432"/>
                  <a:pt x="200" y="432"/>
                </a:cubicBezTo>
                <a:cubicBezTo>
                  <a:pt x="198" y="431"/>
                  <a:pt x="198" y="431"/>
                  <a:pt x="198" y="431"/>
                </a:cubicBezTo>
                <a:lnTo>
                  <a:pt x="199" y="439"/>
                </a:lnTo>
                <a:close/>
                <a:moveTo>
                  <a:pt x="217" y="421"/>
                </a:moveTo>
                <a:cubicBezTo>
                  <a:pt x="216" y="419"/>
                  <a:pt x="216" y="419"/>
                  <a:pt x="216" y="419"/>
                </a:cubicBezTo>
                <a:cubicBezTo>
                  <a:pt x="214" y="419"/>
                  <a:pt x="214" y="419"/>
                  <a:pt x="214" y="419"/>
                </a:cubicBezTo>
                <a:cubicBezTo>
                  <a:pt x="214" y="421"/>
                  <a:pt x="214" y="421"/>
                  <a:pt x="214" y="421"/>
                </a:cubicBezTo>
                <a:cubicBezTo>
                  <a:pt x="214" y="425"/>
                  <a:pt x="214" y="425"/>
                  <a:pt x="214" y="425"/>
                </a:cubicBezTo>
                <a:lnTo>
                  <a:pt x="217" y="421"/>
                </a:lnTo>
                <a:close/>
                <a:moveTo>
                  <a:pt x="220" y="411"/>
                </a:moveTo>
                <a:cubicBezTo>
                  <a:pt x="215" y="412"/>
                  <a:pt x="214" y="415"/>
                  <a:pt x="216" y="416"/>
                </a:cubicBezTo>
                <a:cubicBezTo>
                  <a:pt x="220" y="418"/>
                  <a:pt x="223" y="411"/>
                  <a:pt x="220" y="411"/>
                </a:cubicBezTo>
                <a:close/>
                <a:moveTo>
                  <a:pt x="234" y="392"/>
                </a:moveTo>
                <a:cubicBezTo>
                  <a:pt x="232" y="384"/>
                  <a:pt x="232" y="384"/>
                  <a:pt x="232" y="384"/>
                </a:cubicBezTo>
                <a:cubicBezTo>
                  <a:pt x="231" y="393"/>
                  <a:pt x="231" y="393"/>
                  <a:pt x="231" y="393"/>
                </a:cubicBezTo>
                <a:lnTo>
                  <a:pt x="234" y="392"/>
                </a:lnTo>
                <a:close/>
                <a:moveTo>
                  <a:pt x="294" y="340"/>
                </a:moveTo>
                <a:cubicBezTo>
                  <a:pt x="294" y="343"/>
                  <a:pt x="294" y="343"/>
                  <a:pt x="294" y="343"/>
                </a:cubicBezTo>
                <a:cubicBezTo>
                  <a:pt x="297" y="342"/>
                  <a:pt x="297" y="342"/>
                  <a:pt x="297" y="342"/>
                </a:cubicBezTo>
                <a:cubicBezTo>
                  <a:pt x="296" y="336"/>
                  <a:pt x="296" y="336"/>
                  <a:pt x="296" y="336"/>
                </a:cubicBezTo>
                <a:lnTo>
                  <a:pt x="294" y="340"/>
                </a:lnTo>
                <a:close/>
                <a:moveTo>
                  <a:pt x="293" y="335"/>
                </a:moveTo>
                <a:cubicBezTo>
                  <a:pt x="290" y="340"/>
                  <a:pt x="294" y="336"/>
                  <a:pt x="294" y="336"/>
                </a:cubicBezTo>
                <a:cubicBezTo>
                  <a:pt x="296" y="333"/>
                  <a:pt x="295" y="331"/>
                  <a:pt x="293" y="335"/>
                </a:cubicBezTo>
                <a:close/>
                <a:moveTo>
                  <a:pt x="298" y="236"/>
                </a:moveTo>
                <a:cubicBezTo>
                  <a:pt x="300" y="240"/>
                  <a:pt x="300" y="240"/>
                  <a:pt x="300" y="240"/>
                </a:cubicBezTo>
                <a:cubicBezTo>
                  <a:pt x="306" y="242"/>
                  <a:pt x="306" y="242"/>
                  <a:pt x="306" y="242"/>
                </a:cubicBezTo>
                <a:cubicBezTo>
                  <a:pt x="307" y="241"/>
                  <a:pt x="307" y="241"/>
                  <a:pt x="307" y="241"/>
                </a:cubicBezTo>
                <a:cubicBezTo>
                  <a:pt x="304" y="239"/>
                  <a:pt x="304" y="239"/>
                  <a:pt x="304" y="239"/>
                </a:cubicBezTo>
                <a:cubicBezTo>
                  <a:pt x="305" y="236"/>
                  <a:pt x="305" y="236"/>
                  <a:pt x="305" y="236"/>
                </a:cubicBezTo>
                <a:cubicBezTo>
                  <a:pt x="303" y="235"/>
                  <a:pt x="303" y="235"/>
                  <a:pt x="303" y="235"/>
                </a:cubicBezTo>
                <a:cubicBezTo>
                  <a:pt x="302" y="237"/>
                  <a:pt x="302" y="237"/>
                  <a:pt x="302" y="237"/>
                </a:cubicBezTo>
                <a:cubicBezTo>
                  <a:pt x="302" y="235"/>
                  <a:pt x="302" y="235"/>
                  <a:pt x="302" y="235"/>
                </a:cubicBezTo>
                <a:lnTo>
                  <a:pt x="298" y="236"/>
                </a:lnTo>
                <a:close/>
                <a:moveTo>
                  <a:pt x="312" y="222"/>
                </a:moveTo>
                <a:cubicBezTo>
                  <a:pt x="315" y="226"/>
                  <a:pt x="315" y="226"/>
                  <a:pt x="315" y="226"/>
                </a:cubicBezTo>
                <a:cubicBezTo>
                  <a:pt x="314" y="221"/>
                  <a:pt x="314" y="221"/>
                  <a:pt x="314" y="221"/>
                </a:cubicBezTo>
                <a:lnTo>
                  <a:pt x="312" y="222"/>
                </a:lnTo>
                <a:close/>
                <a:moveTo>
                  <a:pt x="320" y="227"/>
                </a:moveTo>
                <a:cubicBezTo>
                  <a:pt x="322" y="224"/>
                  <a:pt x="322" y="224"/>
                  <a:pt x="322" y="224"/>
                </a:cubicBezTo>
                <a:cubicBezTo>
                  <a:pt x="317" y="225"/>
                  <a:pt x="317" y="225"/>
                  <a:pt x="317" y="225"/>
                </a:cubicBezTo>
                <a:lnTo>
                  <a:pt x="320" y="227"/>
                </a:lnTo>
                <a:close/>
                <a:moveTo>
                  <a:pt x="322" y="222"/>
                </a:moveTo>
                <a:cubicBezTo>
                  <a:pt x="326" y="222"/>
                  <a:pt x="326" y="222"/>
                  <a:pt x="326" y="222"/>
                </a:cubicBezTo>
                <a:cubicBezTo>
                  <a:pt x="326" y="221"/>
                  <a:pt x="326" y="221"/>
                  <a:pt x="326" y="221"/>
                </a:cubicBezTo>
                <a:cubicBezTo>
                  <a:pt x="322" y="220"/>
                  <a:pt x="322" y="220"/>
                  <a:pt x="322" y="220"/>
                </a:cubicBezTo>
                <a:lnTo>
                  <a:pt x="322" y="222"/>
                </a:lnTo>
                <a:close/>
                <a:moveTo>
                  <a:pt x="325" y="217"/>
                </a:moveTo>
                <a:cubicBezTo>
                  <a:pt x="326" y="213"/>
                  <a:pt x="326" y="213"/>
                  <a:pt x="326" y="213"/>
                </a:cubicBezTo>
                <a:cubicBezTo>
                  <a:pt x="322" y="215"/>
                  <a:pt x="322" y="215"/>
                  <a:pt x="322" y="215"/>
                </a:cubicBezTo>
                <a:lnTo>
                  <a:pt x="325" y="217"/>
                </a:lnTo>
                <a:close/>
                <a:moveTo>
                  <a:pt x="319" y="219"/>
                </a:moveTo>
                <a:cubicBezTo>
                  <a:pt x="317" y="218"/>
                  <a:pt x="315" y="219"/>
                  <a:pt x="315" y="219"/>
                </a:cubicBezTo>
                <a:cubicBezTo>
                  <a:pt x="315" y="219"/>
                  <a:pt x="314" y="220"/>
                  <a:pt x="316" y="221"/>
                </a:cubicBezTo>
                <a:cubicBezTo>
                  <a:pt x="319" y="221"/>
                  <a:pt x="320" y="220"/>
                  <a:pt x="319" y="219"/>
                </a:cubicBezTo>
                <a:close/>
                <a:moveTo>
                  <a:pt x="354" y="202"/>
                </a:moveTo>
                <a:cubicBezTo>
                  <a:pt x="356" y="202"/>
                  <a:pt x="356" y="202"/>
                  <a:pt x="356" y="202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4" y="200"/>
                  <a:pt x="354" y="200"/>
                  <a:pt x="354" y="200"/>
                </a:cubicBezTo>
                <a:lnTo>
                  <a:pt x="354" y="20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GB" sz="800" noProof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Norway" descr="© INSCALE GmbH, 05.05.2010&#10;http://www.presentationload.com/"/>
          <p:cNvSpPr>
            <a:spLocks noEditPoints="1"/>
          </p:cNvSpPr>
          <p:nvPr/>
        </p:nvSpPr>
        <p:spPr bwMode="auto">
          <a:xfrm>
            <a:off x="6405887" y="1057300"/>
            <a:ext cx="2115811" cy="2244388"/>
          </a:xfrm>
          <a:custGeom>
            <a:avLst/>
            <a:gdLst/>
            <a:ahLst/>
            <a:cxnLst>
              <a:cxn ang="0">
                <a:pos x="626" y="61"/>
              </a:cxn>
              <a:cxn ang="0">
                <a:pos x="605" y="40"/>
              </a:cxn>
              <a:cxn ang="0">
                <a:pos x="586" y="22"/>
              </a:cxn>
              <a:cxn ang="0">
                <a:pos x="547" y="55"/>
              </a:cxn>
              <a:cxn ang="0">
                <a:pos x="532" y="46"/>
              </a:cxn>
              <a:cxn ang="0">
                <a:pos x="465" y="77"/>
              </a:cxn>
              <a:cxn ang="0">
                <a:pos x="445" y="116"/>
              </a:cxn>
              <a:cxn ang="0">
                <a:pos x="410" y="132"/>
              </a:cxn>
              <a:cxn ang="0">
                <a:pos x="380" y="181"/>
              </a:cxn>
              <a:cxn ang="0">
                <a:pos x="374" y="209"/>
              </a:cxn>
              <a:cxn ang="0">
                <a:pos x="330" y="227"/>
              </a:cxn>
              <a:cxn ang="0">
                <a:pos x="331" y="254"/>
              </a:cxn>
              <a:cxn ang="0">
                <a:pos x="331" y="290"/>
              </a:cxn>
              <a:cxn ang="0">
                <a:pos x="275" y="339"/>
              </a:cxn>
              <a:cxn ang="0">
                <a:pos x="261" y="381"/>
              </a:cxn>
              <a:cxn ang="0">
                <a:pos x="252" y="428"/>
              </a:cxn>
              <a:cxn ang="0">
                <a:pos x="198" y="471"/>
              </a:cxn>
              <a:cxn ang="0">
                <a:pos x="224" y="509"/>
              </a:cxn>
              <a:cxn ang="0">
                <a:pos x="141" y="534"/>
              </a:cxn>
              <a:cxn ang="0">
                <a:pos x="122" y="571"/>
              </a:cxn>
              <a:cxn ang="0">
                <a:pos x="96" y="584"/>
              </a:cxn>
              <a:cxn ang="0">
                <a:pos x="69" y="595"/>
              </a:cxn>
              <a:cxn ang="0">
                <a:pos x="26" y="611"/>
              </a:cxn>
              <a:cxn ang="0">
                <a:pos x="23" y="650"/>
              </a:cxn>
              <a:cxn ang="0">
                <a:pos x="83" y="675"/>
              </a:cxn>
              <a:cxn ang="0">
                <a:pos x="74" y="678"/>
              </a:cxn>
              <a:cxn ang="0">
                <a:pos x="38" y="704"/>
              </a:cxn>
              <a:cxn ang="0">
                <a:pos x="55" y="723"/>
              </a:cxn>
              <a:cxn ang="0">
                <a:pos x="42" y="766"/>
              </a:cxn>
              <a:cxn ang="0">
                <a:pos x="26" y="785"/>
              </a:cxn>
              <a:cxn ang="0">
                <a:pos x="34" y="813"/>
              </a:cxn>
              <a:cxn ang="0">
                <a:pos x="65" y="873"/>
              </a:cxn>
              <a:cxn ang="0">
                <a:pos x="182" y="789"/>
              </a:cxn>
              <a:cxn ang="0">
                <a:pos x="230" y="815"/>
              </a:cxn>
              <a:cxn ang="0">
                <a:pos x="305" y="482"/>
              </a:cxn>
              <a:cxn ang="0">
                <a:pos x="443" y="205"/>
              </a:cxn>
              <a:cxn ang="0">
                <a:pos x="595" y="78"/>
              </a:cxn>
              <a:cxn ang="0">
                <a:pos x="18" y="803"/>
              </a:cxn>
              <a:cxn ang="0">
                <a:pos x="10" y="767"/>
              </a:cxn>
              <a:cxn ang="0">
                <a:pos x="14" y="743"/>
              </a:cxn>
              <a:cxn ang="0">
                <a:pos x="10" y="711"/>
              </a:cxn>
              <a:cxn ang="0">
                <a:pos x="8" y="699"/>
              </a:cxn>
              <a:cxn ang="0">
                <a:pos x="7" y="680"/>
              </a:cxn>
              <a:cxn ang="0">
                <a:pos x="15" y="632"/>
              </a:cxn>
              <a:cxn ang="0">
                <a:pos x="44" y="600"/>
              </a:cxn>
              <a:cxn ang="0">
                <a:pos x="58" y="582"/>
              </a:cxn>
              <a:cxn ang="0">
                <a:pos x="106" y="551"/>
              </a:cxn>
              <a:cxn ang="0">
                <a:pos x="123" y="537"/>
              </a:cxn>
              <a:cxn ang="0">
                <a:pos x="162" y="515"/>
              </a:cxn>
              <a:cxn ang="0">
                <a:pos x="259" y="367"/>
              </a:cxn>
              <a:cxn ang="0">
                <a:pos x="264" y="359"/>
              </a:cxn>
              <a:cxn ang="0">
                <a:pos x="301" y="294"/>
              </a:cxn>
              <a:cxn ang="0">
                <a:pos x="351" y="208"/>
              </a:cxn>
              <a:cxn ang="0">
                <a:pos x="296" y="220"/>
              </a:cxn>
              <a:cxn ang="0">
                <a:pos x="362" y="187"/>
              </a:cxn>
              <a:cxn ang="0">
                <a:pos x="322" y="218"/>
              </a:cxn>
              <a:cxn ang="0">
                <a:pos x="320" y="183"/>
              </a:cxn>
              <a:cxn ang="0">
                <a:pos x="367" y="152"/>
              </a:cxn>
              <a:cxn ang="0">
                <a:pos x="411" y="97"/>
              </a:cxn>
              <a:cxn ang="0">
                <a:pos x="407" y="97"/>
              </a:cxn>
              <a:cxn ang="0">
                <a:pos x="492" y="40"/>
              </a:cxn>
              <a:cxn ang="0">
                <a:pos x="514" y="56"/>
              </a:cxn>
              <a:cxn ang="0">
                <a:pos x="538" y="19"/>
              </a:cxn>
            </a:cxnLst>
            <a:rect l="0" t="0" r="r" b="b"/>
            <a:pathLst>
              <a:path w="690" h="880">
                <a:moveTo>
                  <a:pt x="685" y="71"/>
                </a:moveTo>
                <a:cubicBezTo>
                  <a:pt x="685" y="68"/>
                  <a:pt x="685" y="68"/>
                  <a:pt x="685" y="68"/>
                </a:cubicBezTo>
                <a:cubicBezTo>
                  <a:pt x="681" y="68"/>
                  <a:pt x="681" y="68"/>
                  <a:pt x="681" y="68"/>
                </a:cubicBezTo>
                <a:cubicBezTo>
                  <a:pt x="681" y="68"/>
                  <a:pt x="681" y="66"/>
                  <a:pt x="678" y="66"/>
                </a:cubicBezTo>
                <a:cubicBezTo>
                  <a:pt x="673" y="66"/>
                  <a:pt x="673" y="66"/>
                  <a:pt x="673" y="66"/>
                </a:cubicBezTo>
                <a:cubicBezTo>
                  <a:pt x="675" y="75"/>
                  <a:pt x="675" y="75"/>
                  <a:pt x="675" y="75"/>
                </a:cubicBezTo>
                <a:cubicBezTo>
                  <a:pt x="673" y="76"/>
                  <a:pt x="673" y="76"/>
                  <a:pt x="673" y="76"/>
                </a:cubicBezTo>
                <a:cubicBezTo>
                  <a:pt x="673" y="72"/>
                  <a:pt x="673" y="72"/>
                  <a:pt x="673" y="72"/>
                </a:cubicBezTo>
                <a:cubicBezTo>
                  <a:pt x="668" y="64"/>
                  <a:pt x="668" y="64"/>
                  <a:pt x="668" y="64"/>
                </a:cubicBezTo>
                <a:cubicBezTo>
                  <a:pt x="666" y="64"/>
                  <a:pt x="666" y="64"/>
                  <a:pt x="666" y="64"/>
                </a:cubicBezTo>
                <a:cubicBezTo>
                  <a:pt x="668" y="72"/>
                  <a:pt x="668" y="72"/>
                  <a:pt x="668" y="72"/>
                </a:cubicBezTo>
                <a:cubicBezTo>
                  <a:pt x="666" y="76"/>
                  <a:pt x="666" y="76"/>
                  <a:pt x="666" y="76"/>
                </a:cubicBezTo>
                <a:cubicBezTo>
                  <a:pt x="664" y="73"/>
                  <a:pt x="664" y="73"/>
                  <a:pt x="664" y="73"/>
                </a:cubicBezTo>
                <a:cubicBezTo>
                  <a:pt x="662" y="76"/>
                  <a:pt x="662" y="76"/>
                  <a:pt x="662" y="76"/>
                </a:cubicBezTo>
                <a:cubicBezTo>
                  <a:pt x="659" y="77"/>
                  <a:pt x="659" y="77"/>
                  <a:pt x="659" y="77"/>
                </a:cubicBezTo>
                <a:cubicBezTo>
                  <a:pt x="659" y="77"/>
                  <a:pt x="656" y="81"/>
                  <a:pt x="655" y="81"/>
                </a:cubicBezTo>
                <a:cubicBezTo>
                  <a:pt x="654" y="80"/>
                  <a:pt x="655" y="77"/>
                  <a:pt x="656" y="75"/>
                </a:cubicBezTo>
                <a:cubicBezTo>
                  <a:pt x="657" y="74"/>
                  <a:pt x="657" y="67"/>
                  <a:pt x="654" y="66"/>
                </a:cubicBezTo>
                <a:cubicBezTo>
                  <a:pt x="652" y="64"/>
                  <a:pt x="649" y="71"/>
                  <a:pt x="649" y="71"/>
                </a:cubicBezTo>
                <a:cubicBezTo>
                  <a:pt x="647" y="71"/>
                  <a:pt x="647" y="71"/>
                  <a:pt x="647" y="71"/>
                </a:cubicBezTo>
                <a:cubicBezTo>
                  <a:pt x="647" y="71"/>
                  <a:pt x="653" y="64"/>
                  <a:pt x="649" y="62"/>
                </a:cubicBezTo>
                <a:cubicBezTo>
                  <a:pt x="645" y="59"/>
                  <a:pt x="641" y="62"/>
                  <a:pt x="641" y="62"/>
                </a:cubicBezTo>
                <a:cubicBezTo>
                  <a:pt x="637" y="59"/>
                  <a:pt x="637" y="59"/>
                  <a:pt x="637" y="59"/>
                </a:cubicBezTo>
                <a:cubicBezTo>
                  <a:pt x="633" y="61"/>
                  <a:pt x="633" y="61"/>
                  <a:pt x="633" y="61"/>
                </a:cubicBezTo>
                <a:cubicBezTo>
                  <a:pt x="632" y="59"/>
                  <a:pt x="632" y="59"/>
                  <a:pt x="632" y="59"/>
                </a:cubicBezTo>
                <a:cubicBezTo>
                  <a:pt x="632" y="59"/>
                  <a:pt x="629" y="62"/>
                  <a:pt x="626" y="61"/>
                </a:cubicBezTo>
                <a:cubicBezTo>
                  <a:pt x="624" y="60"/>
                  <a:pt x="626" y="58"/>
                  <a:pt x="626" y="58"/>
                </a:cubicBezTo>
                <a:cubicBezTo>
                  <a:pt x="626" y="57"/>
                  <a:pt x="624" y="56"/>
                  <a:pt x="625" y="53"/>
                </a:cubicBezTo>
                <a:cubicBezTo>
                  <a:pt x="625" y="51"/>
                  <a:pt x="646" y="57"/>
                  <a:pt x="646" y="57"/>
                </a:cubicBezTo>
                <a:cubicBezTo>
                  <a:pt x="646" y="57"/>
                  <a:pt x="655" y="57"/>
                  <a:pt x="662" y="52"/>
                </a:cubicBezTo>
                <a:cubicBezTo>
                  <a:pt x="668" y="47"/>
                  <a:pt x="666" y="41"/>
                  <a:pt x="666" y="41"/>
                </a:cubicBezTo>
                <a:cubicBezTo>
                  <a:pt x="666" y="41"/>
                  <a:pt x="678" y="35"/>
                  <a:pt x="677" y="30"/>
                </a:cubicBezTo>
                <a:cubicBezTo>
                  <a:pt x="675" y="26"/>
                  <a:pt x="667" y="28"/>
                  <a:pt x="667" y="28"/>
                </a:cubicBezTo>
                <a:cubicBezTo>
                  <a:pt x="667" y="28"/>
                  <a:pt x="664" y="24"/>
                  <a:pt x="661" y="24"/>
                </a:cubicBezTo>
                <a:cubicBezTo>
                  <a:pt x="656" y="24"/>
                  <a:pt x="652" y="27"/>
                  <a:pt x="652" y="27"/>
                </a:cubicBezTo>
                <a:cubicBezTo>
                  <a:pt x="655" y="19"/>
                  <a:pt x="655" y="19"/>
                  <a:pt x="655" y="19"/>
                </a:cubicBezTo>
                <a:cubicBezTo>
                  <a:pt x="651" y="19"/>
                  <a:pt x="651" y="19"/>
                  <a:pt x="651" y="19"/>
                </a:cubicBezTo>
                <a:cubicBezTo>
                  <a:pt x="651" y="19"/>
                  <a:pt x="652" y="16"/>
                  <a:pt x="648" y="16"/>
                </a:cubicBezTo>
                <a:cubicBezTo>
                  <a:pt x="644" y="15"/>
                  <a:pt x="645" y="21"/>
                  <a:pt x="642" y="21"/>
                </a:cubicBezTo>
                <a:cubicBezTo>
                  <a:pt x="640" y="22"/>
                  <a:pt x="642" y="16"/>
                  <a:pt x="640" y="16"/>
                </a:cubicBezTo>
                <a:cubicBezTo>
                  <a:pt x="639" y="16"/>
                  <a:pt x="632" y="22"/>
                  <a:pt x="632" y="22"/>
                </a:cubicBezTo>
                <a:cubicBezTo>
                  <a:pt x="632" y="15"/>
                  <a:pt x="632" y="15"/>
                  <a:pt x="632" y="15"/>
                </a:cubicBezTo>
                <a:cubicBezTo>
                  <a:pt x="632" y="15"/>
                  <a:pt x="629" y="10"/>
                  <a:pt x="622" y="11"/>
                </a:cubicBezTo>
                <a:cubicBezTo>
                  <a:pt x="615" y="11"/>
                  <a:pt x="616" y="22"/>
                  <a:pt x="616" y="22"/>
                </a:cubicBezTo>
                <a:cubicBezTo>
                  <a:pt x="617" y="25"/>
                  <a:pt x="617" y="25"/>
                  <a:pt x="617" y="25"/>
                </a:cubicBezTo>
                <a:cubicBezTo>
                  <a:pt x="616" y="36"/>
                  <a:pt x="616" y="36"/>
                  <a:pt x="616" y="36"/>
                </a:cubicBezTo>
                <a:cubicBezTo>
                  <a:pt x="619" y="36"/>
                  <a:pt x="619" y="36"/>
                  <a:pt x="619" y="36"/>
                </a:cubicBezTo>
                <a:cubicBezTo>
                  <a:pt x="619" y="39"/>
                  <a:pt x="619" y="39"/>
                  <a:pt x="619" y="39"/>
                </a:cubicBezTo>
                <a:cubicBezTo>
                  <a:pt x="614" y="39"/>
                  <a:pt x="614" y="39"/>
                  <a:pt x="614" y="39"/>
                </a:cubicBezTo>
                <a:cubicBezTo>
                  <a:pt x="613" y="35"/>
                  <a:pt x="613" y="35"/>
                  <a:pt x="613" y="35"/>
                </a:cubicBezTo>
                <a:cubicBezTo>
                  <a:pt x="608" y="40"/>
                  <a:pt x="608" y="40"/>
                  <a:pt x="608" y="40"/>
                </a:cubicBezTo>
                <a:cubicBezTo>
                  <a:pt x="605" y="40"/>
                  <a:pt x="605" y="40"/>
                  <a:pt x="605" y="40"/>
                </a:cubicBezTo>
                <a:cubicBezTo>
                  <a:pt x="605" y="42"/>
                  <a:pt x="605" y="42"/>
                  <a:pt x="605" y="42"/>
                </a:cubicBezTo>
                <a:cubicBezTo>
                  <a:pt x="603" y="37"/>
                  <a:pt x="603" y="37"/>
                  <a:pt x="603" y="37"/>
                </a:cubicBezTo>
                <a:cubicBezTo>
                  <a:pt x="603" y="37"/>
                  <a:pt x="606" y="34"/>
                  <a:pt x="608" y="33"/>
                </a:cubicBezTo>
                <a:cubicBezTo>
                  <a:pt x="610" y="31"/>
                  <a:pt x="612" y="25"/>
                  <a:pt x="610" y="22"/>
                </a:cubicBezTo>
                <a:cubicBezTo>
                  <a:pt x="609" y="21"/>
                  <a:pt x="605" y="26"/>
                  <a:pt x="604" y="28"/>
                </a:cubicBezTo>
                <a:cubicBezTo>
                  <a:pt x="604" y="30"/>
                  <a:pt x="599" y="32"/>
                  <a:pt x="599" y="32"/>
                </a:cubicBezTo>
                <a:cubicBezTo>
                  <a:pt x="599" y="32"/>
                  <a:pt x="601" y="29"/>
                  <a:pt x="602" y="28"/>
                </a:cubicBezTo>
                <a:cubicBezTo>
                  <a:pt x="603" y="27"/>
                  <a:pt x="606" y="21"/>
                  <a:pt x="606" y="21"/>
                </a:cubicBezTo>
                <a:cubicBezTo>
                  <a:pt x="602" y="21"/>
                  <a:pt x="602" y="21"/>
                  <a:pt x="602" y="21"/>
                </a:cubicBezTo>
                <a:cubicBezTo>
                  <a:pt x="601" y="21"/>
                  <a:pt x="598" y="25"/>
                  <a:pt x="598" y="25"/>
                </a:cubicBezTo>
                <a:cubicBezTo>
                  <a:pt x="598" y="25"/>
                  <a:pt x="598" y="22"/>
                  <a:pt x="599" y="21"/>
                </a:cubicBezTo>
                <a:cubicBezTo>
                  <a:pt x="599" y="19"/>
                  <a:pt x="604" y="19"/>
                  <a:pt x="608" y="18"/>
                </a:cubicBezTo>
                <a:cubicBezTo>
                  <a:pt x="613" y="17"/>
                  <a:pt x="612" y="5"/>
                  <a:pt x="612" y="5"/>
                </a:cubicBezTo>
                <a:cubicBezTo>
                  <a:pt x="606" y="5"/>
                  <a:pt x="606" y="5"/>
                  <a:pt x="606" y="5"/>
                </a:cubicBezTo>
                <a:cubicBezTo>
                  <a:pt x="606" y="5"/>
                  <a:pt x="604" y="8"/>
                  <a:pt x="603" y="6"/>
                </a:cubicBezTo>
                <a:cubicBezTo>
                  <a:pt x="601" y="6"/>
                  <a:pt x="604" y="2"/>
                  <a:pt x="602" y="1"/>
                </a:cubicBezTo>
                <a:cubicBezTo>
                  <a:pt x="600" y="0"/>
                  <a:pt x="598" y="5"/>
                  <a:pt x="596" y="5"/>
                </a:cubicBezTo>
                <a:cubicBezTo>
                  <a:pt x="593" y="6"/>
                  <a:pt x="591" y="1"/>
                  <a:pt x="587" y="2"/>
                </a:cubicBezTo>
                <a:cubicBezTo>
                  <a:pt x="584" y="4"/>
                  <a:pt x="591" y="11"/>
                  <a:pt x="589" y="11"/>
                </a:cubicBezTo>
                <a:cubicBezTo>
                  <a:pt x="587" y="12"/>
                  <a:pt x="585" y="9"/>
                  <a:pt x="581" y="8"/>
                </a:cubicBezTo>
                <a:cubicBezTo>
                  <a:pt x="577" y="8"/>
                  <a:pt x="584" y="13"/>
                  <a:pt x="584" y="13"/>
                </a:cubicBezTo>
                <a:cubicBezTo>
                  <a:pt x="581" y="14"/>
                  <a:pt x="581" y="14"/>
                  <a:pt x="581" y="14"/>
                </a:cubicBezTo>
                <a:cubicBezTo>
                  <a:pt x="583" y="17"/>
                  <a:pt x="583" y="17"/>
                  <a:pt x="583" y="17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93" y="21"/>
                  <a:pt x="593" y="21"/>
                  <a:pt x="593" y="21"/>
                </a:cubicBezTo>
                <a:cubicBezTo>
                  <a:pt x="586" y="22"/>
                  <a:pt x="586" y="22"/>
                  <a:pt x="586" y="22"/>
                </a:cubicBezTo>
                <a:cubicBezTo>
                  <a:pt x="587" y="27"/>
                  <a:pt x="587" y="27"/>
                  <a:pt x="587" y="27"/>
                </a:cubicBezTo>
                <a:cubicBezTo>
                  <a:pt x="583" y="27"/>
                  <a:pt x="583" y="27"/>
                  <a:pt x="583" y="27"/>
                </a:cubicBezTo>
                <a:cubicBezTo>
                  <a:pt x="583" y="30"/>
                  <a:pt x="583" y="30"/>
                  <a:pt x="583" y="30"/>
                </a:cubicBezTo>
                <a:cubicBezTo>
                  <a:pt x="585" y="31"/>
                  <a:pt x="585" y="31"/>
                  <a:pt x="585" y="31"/>
                </a:cubicBezTo>
                <a:cubicBezTo>
                  <a:pt x="585" y="35"/>
                  <a:pt x="585" y="35"/>
                  <a:pt x="585" y="35"/>
                </a:cubicBezTo>
                <a:cubicBezTo>
                  <a:pt x="587" y="36"/>
                  <a:pt x="587" y="36"/>
                  <a:pt x="587" y="36"/>
                </a:cubicBezTo>
                <a:cubicBezTo>
                  <a:pt x="582" y="37"/>
                  <a:pt x="582" y="37"/>
                  <a:pt x="582" y="37"/>
                </a:cubicBezTo>
                <a:cubicBezTo>
                  <a:pt x="587" y="45"/>
                  <a:pt x="587" y="45"/>
                  <a:pt x="587" y="45"/>
                </a:cubicBezTo>
                <a:cubicBezTo>
                  <a:pt x="580" y="45"/>
                  <a:pt x="580" y="45"/>
                  <a:pt x="580" y="45"/>
                </a:cubicBezTo>
                <a:cubicBezTo>
                  <a:pt x="576" y="55"/>
                  <a:pt x="576" y="55"/>
                  <a:pt x="576" y="55"/>
                </a:cubicBezTo>
                <a:cubicBezTo>
                  <a:pt x="574" y="35"/>
                  <a:pt x="574" y="35"/>
                  <a:pt x="574" y="35"/>
                </a:cubicBezTo>
                <a:cubicBezTo>
                  <a:pt x="569" y="37"/>
                  <a:pt x="569" y="37"/>
                  <a:pt x="569" y="37"/>
                </a:cubicBezTo>
                <a:cubicBezTo>
                  <a:pt x="575" y="26"/>
                  <a:pt x="575" y="26"/>
                  <a:pt x="575" y="26"/>
                </a:cubicBezTo>
                <a:cubicBezTo>
                  <a:pt x="573" y="24"/>
                  <a:pt x="573" y="24"/>
                  <a:pt x="573" y="24"/>
                </a:cubicBezTo>
                <a:cubicBezTo>
                  <a:pt x="573" y="24"/>
                  <a:pt x="574" y="17"/>
                  <a:pt x="569" y="17"/>
                </a:cubicBezTo>
                <a:cubicBezTo>
                  <a:pt x="564" y="18"/>
                  <a:pt x="564" y="32"/>
                  <a:pt x="564" y="32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60" y="33"/>
                  <a:pt x="561" y="41"/>
                  <a:pt x="558" y="45"/>
                </a:cubicBezTo>
                <a:cubicBezTo>
                  <a:pt x="556" y="50"/>
                  <a:pt x="550" y="60"/>
                  <a:pt x="550" y="60"/>
                </a:cubicBezTo>
                <a:cubicBezTo>
                  <a:pt x="550" y="60"/>
                  <a:pt x="555" y="62"/>
                  <a:pt x="554" y="65"/>
                </a:cubicBezTo>
                <a:cubicBezTo>
                  <a:pt x="553" y="68"/>
                  <a:pt x="551" y="73"/>
                  <a:pt x="551" y="73"/>
                </a:cubicBezTo>
                <a:cubicBezTo>
                  <a:pt x="549" y="78"/>
                  <a:pt x="549" y="78"/>
                  <a:pt x="549" y="78"/>
                </a:cubicBezTo>
                <a:cubicBezTo>
                  <a:pt x="546" y="74"/>
                  <a:pt x="546" y="74"/>
                  <a:pt x="546" y="74"/>
                </a:cubicBezTo>
                <a:cubicBezTo>
                  <a:pt x="544" y="77"/>
                  <a:pt x="544" y="77"/>
                  <a:pt x="544" y="77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7" y="55"/>
                  <a:pt x="547" y="55"/>
                  <a:pt x="547" y="55"/>
                </a:cubicBezTo>
                <a:cubicBezTo>
                  <a:pt x="542" y="55"/>
                  <a:pt x="542" y="55"/>
                  <a:pt x="542" y="55"/>
                </a:cubicBezTo>
                <a:cubicBezTo>
                  <a:pt x="541" y="52"/>
                  <a:pt x="541" y="52"/>
                  <a:pt x="541" y="52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551" y="32"/>
                  <a:pt x="551" y="32"/>
                  <a:pt x="551" y="32"/>
                </a:cubicBezTo>
                <a:cubicBezTo>
                  <a:pt x="551" y="32"/>
                  <a:pt x="556" y="25"/>
                  <a:pt x="554" y="24"/>
                </a:cubicBezTo>
                <a:cubicBezTo>
                  <a:pt x="552" y="22"/>
                  <a:pt x="546" y="29"/>
                  <a:pt x="546" y="29"/>
                </a:cubicBezTo>
                <a:cubicBezTo>
                  <a:pt x="546" y="22"/>
                  <a:pt x="546" y="22"/>
                  <a:pt x="546" y="22"/>
                </a:cubicBezTo>
                <a:cubicBezTo>
                  <a:pt x="540" y="22"/>
                  <a:pt x="540" y="22"/>
                  <a:pt x="540" y="22"/>
                </a:cubicBezTo>
                <a:cubicBezTo>
                  <a:pt x="542" y="26"/>
                  <a:pt x="542" y="26"/>
                  <a:pt x="542" y="26"/>
                </a:cubicBezTo>
                <a:cubicBezTo>
                  <a:pt x="541" y="31"/>
                  <a:pt x="541" y="31"/>
                  <a:pt x="541" y="31"/>
                </a:cubicBezTo>
                <a:cubicBezTo>
                  <a:pt x="537" y="26"/>
                  <a:pt x="537" y="26"/>
                  <a:pt x="537" y="26"/>
                </a:cubicBezTo>
                <a:cubicBezTo>
                  <a:pt x="534" y="29"/>
                  <a:pt x="534" y="29"/>
                  <a:pt x="534" y="29"/>
                </a:cubicBezTo>
                <a:cubicBezTo>
                  <a:pt x="535" y="24"/>
                  <a:pt x="535" y="24"/>
                  <a:pt x="535" y="24"/>
                </a:cubicBezTo>
                <a:cubicBezTo>
                  <a:pt x="534" y="22"/>
                  <a:pt x="534" y="22"/>
                  <a:pt x="534" y="22"/>
                </a:cubicBezTo>
                <a:cubicBezTo>
                  <a:pt x="532" y="26"/>
                  <a:pt x="532" y="26"/>
                  <a:pt x="532" y="26"/>
                </a:cubicBezTo>
                <a:cubicBezTo>
                  <a:pt x="525" y="21"/>
                  <a:pt x="525" y="21"/>
                  <a:pt x="525" y="21"/>
                </a:cubicBezTo>
                <a:cubicBezTo>
                  <a:pt x="523" y="27"/>
                  <a:pt x="523" y="27"/>
                  <a:pt x="523" y="27"/>
                </a:cubicBezTo>
                <a:cubicBezTo>
                  <a:pt x="530" y="30"/>
                  <a:pt x="530" y="30"/>
                  <a:pt x="530" y="30"/>
                </a:cubicBezTo>
                <a:cubicBezTo>
                  <a:pt x="526" y="31"/>
                  <a:pt x="526" y="31"/>
                  <a:pt x="526" y="31"/>
                </a:cubicBezTo>
                <a:cubicBezTo>
                  <a:pt x="526" y="35"/>
                  <a:pt x="526" y="35"/>
                  <a:pt x="526" y="35"/>
                </a:cubicBezTo>
                <a:cubicBezTo>
                  <a:pt x="523" y="34"/>
                  <a:pt x="523" y="34"/>
                  <a:pt x="523" y="34"/>
                </a:cubicBezTo>
                <a:cubicBezTo>
                  <a:pt x="522" y="32"/>
                  <a:pt x="522" y="32"/>
                  <a:pt x="522" y="32"/>
                </a:cubicBezTo>
                <a:cubicBezTo>
                  <a:pt x="519" y="32"/>
                  <a:pt x="519" y="32"/>
                  <a:pt x="519" y="32"/>
                </a:cubicBezTo>
                <a:cubicBezTo>
                  <a:pt x="519" y="39"/>
                  <a:pt x="519" y="39"/>
                  <a:pt x="519" y="39"/>
                </a:cubicBezTo>
                <a:cubicBezTo>
                  <a:pt x="526" y="40"/>
                  <a:pt x="526" y="40"/>
                  <a:pt x="526" y="40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2" y="48"/>
                  <a:pt x="532" y="48"/>
                  <a:pt x="532" y="48"/>
                </a:cubicBezTo>
                <a:cubicBezTo>
                  <a:pt x="532" y="48"/>
                  <a:pt x="530" y="46"/>
                  <a:pt x="527" y="45"/>
                </a:cubicBezTo>
                <a:cubicBezTo>
                  <a:pt x="525" y="43"/>
                  <a:pt x="521" y="43"/>
                  <a:pt x="521" y="43"/>
                </a:cubicBezTo>
                <a:cubicBezTo>
                  <a:pt x="520" y="53"/>
                  <a:pt x="520" y="53"/>
                  <a:pt x="520" y="53"/>
                </a:cubicBezTo>
                <a:cubicBezTo>
                  <a:pt x="522" y="52"/>
                  <a:pt x="522" y="52"/>
                  <a:pt x="522" y="52"/>
                </a:cubicBezTo>
                <a:cubicBezTo>
                  <a:pt x="525" y="58"/>
                  <a:pt x="525" y="58"/>
                  <a:pt x="525" y="58"/>
                </a:cubicBezTo>
                <a:cubicBezTo>
                  <a:pt x="525" y="58"/>
                  <a:pt x="522" y="57"/>
                  <a:pt x="519" y="56"/>
                </a:cubicBezTo>
                <a:cubicBezTo>
                  <a:pt x="515" y="56"/>
                  <a:pt x="514" y="59"/>
                  <a:pt x="514" y="59"/>
                </a:cubicBezTo>
                <a:cubicBezTo>
                  <a:pt x="505" y="75"/>
                  <a:pt x="505" y="75"/>
                  <a:pt x="505" y="75"/>
                </a:cubicBezTo>
                <a:cubicBezTo>
                  <a:pt x="507" y="75"/>
                  <a:pt x="507" y="75"/>
                  <a:pt x="507" y="75"/>
                </a:cubicBezTo>
                <a:cubicBezTo>
                  <a:pt x="504" y="78"/>
                  <a:pt x="504" y="78"/>
                  <a:pt x="504" y="78"/>
                </a:cubicBezTo>
                <a:cubicBezTo>
                  <a:pt x="508" y="83"/>
                  <a:pt x="508" y="83"/>
                  <a:pt x="508" y="83"/>
                </a:cubicBezTo>
                <a:cubicBezTo>
                  <a:pt x="505" y="85"/>
                  <a:pt x="505" y="85"/>
                  <a:pt x="505" y="85"/>
                </a:cubicBezTo>
                <a:cubicBezTo>
                  <a:pt x="513" y="90"/>
                  <a:pt x="513" y="90"/>
                  <a:pt x="513" y="90"/>
                </a:cubicBezTo>
                <a:cubicBezTo>
                  <a:pt x="504" y="92"/>
                  <a:pt x="504" y="92"/>
                  <a:pt x="504" y="92"/>
                </a:cubicBezTo>
                <a:cubicBezTo>
                  <a:pt x="499" y="83"/>
                  <a:pt x="499" y="83"/>
                  <a:pt x="499" y="83"/>
                </a:cubicBezTo>
                <a:cubicBezTo>
                  <a:pt x="486" y="91"/>
                  <a:pt x="486" y="91"/>
                  <a:pt x="486" y="91"/>
                </a:cubicBezTo>
                <a:cubicBezTo>
                  <a:pt x="486" y="89"/>
                  <a:pt x="486" y="89"/>
                  <a:pt x="486" y="89"/>
                </a:cubicBezTo>
                <a:cubicBezTo>
                  <a:pt x="486" y="89"/>
                  <a:pt x="497" y="83"/>
                  <a:pt x="498" y="79"/>
                </a:cubicBezTo>
                <a:cubicBezTo>
                  <a:pt x="499" y="76"/>
                  <a:pt x="489" y="78"/>
                  <a:pt x="489" y="78"/>
                </a:cubicBezTo>
                <a:cubicBezTo>
                  <a:pt x="489" y="78"/>
                  <a:pt x="486" y="75"/>
                  <a:pt x="484" y="78"/>
                </a:cubicBezTo>
                <a:cubicBezTo>
                  <a:pt x="481" y="81"/>
                  <a:pt x="487" y="84"/>
                  <a:pt x="487" y="84"/>
                </a:cubicBezTo>
                <a:cubicBezTo>
                  <a:pt x="483" y="84"/>
                  <a:pt x="483" y="84"/>
                  <a:pt x="483" y="84"/>
                </a:cubicBezTo>
                <a:cubicBezTo>
                  <a:pt x="483" y="84"/>
                  <a:pt x="481" y="76"/>
                  <a:pt x="476" y="76"/>
                </a:cubicBezTo>
                <a:cubicBezTo>
                  <a:pt x="472" y="76"/>
                  <a:pt x="472" y="82"/>
                  <a:pt x="472" y="82"/>
                </a:cubicBezTo>
                <a:cubicBezTo>
                  <a:pt x="465" y="77"/>
                  <a:pt x="465" y="77"/>
                  <a:pt x="465" y="77"/>
                </a:cubicBezTo>
                <a:cubicBezTo>
                  <a:pt x="464" y="80"/>
                  <a:pt x="464" y="80"/>
                  <a:pt x="464" y="80"/>
                </a:cubicBezTo>
                <a:cubicBezTo>
                  <a:pt x="464" y="80"/>
                  <a:pt x="460" y="79"/>
                  <a:pt x="458" y="82"/>
                </a:cubicBezTo>
                <a:cubicBezTo>
                  <a:pt x="456" y="87"/>
                  <a:pt x="465" y="87"/>
                  <a:pt x="465" y="87"/>
                </a:cubicBezTo>
                <a:cubicBezTo>
                  <a:pt x="462" y="90"/>
                  <a:pt x="462" y="90"/>
                  <a:pt x="462" y="90"/>
                </a:cubicBezTo>
                <a:cubicBezTo>
                  <a:pt x="472" y="92"/>
                  <a:pt x="472" y="92"/>
                  <a:pt x="472" y="92"/>
                </a:cubicBezTo>
                <a:cubicBezTo>
                  <a:pt x="477" y="91"/>
                  <a:pt x="477" y="91"/>
                  <a:pt x="477" y="91"/>
                </a:cubicBezTo>
                <a:cubicBezTo>
                  <a:pt x="473" y="94"/>
                  <a:pt x="473" y="94"/>
                  <a:pt x="473" y="94"/>
                </a:cubicBezTo>
                <a:cubicBezTo>
                  <a:pt x="474" y="95"/>
                  <a:pt x="474" y="95"/>
                  <a:pt x="474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75" y="97"/>
                  <a:pt x="475" y="97"/>
                  <a:pt x="475" y="97"/>
                </a:cubicBezTo>
                <a:cubicBezTo>
                  <a:pt x="478" y="103"/>
                  <a:pt x="478" y="103"/>
                  <a:pt x="478" y="103"/>
                </a:cubicBezTo>
                <a:cubicBezTo>
                  <a:pt x="478" y="106"/>
                  <a:pt x="478" y="106"/>
                  <a:pt x="478" y="106"/>
                </a:cubicBezTo>
                <a:cubicBezTo>
                  <a:pt x="478" y="106"/>
                  <a:pt x="484" y="110"/>
                  <a:pt x="482" y="111"/>
                </a:cubicBezTo>
                <a:cubicBezTo>
                  <a:pt x="479" y="112"/>
                  <a:pt x="474" y="103"/>
                  <a:pt x="474" y="103"/>
                </a:cubicBezTo>
                <a:cubicBezTo>
                  <a:pt x="469" y="100"/>
                  <a:pt x="469" y="100"/>
                  <a:pt x="469" y="100"/>
                </a:cubicBezTo>
                <a:cubicBezTo>
                  <a:pt x="469" y="100"/>
                  <a:pt x="465" y="94"/>
                  <a:pt x="460" y="94"/>
                </a:cubicBezTo>
                <a:cubicBezTo>
                  <a:pt x="457" y="94"/>
                  <a:pt x="459" y="100"/>
                  <a:pt x="459" y="100"/>
                </a:cubicBezTo>
                <a:cubicBezTo>
                  <a:pt x="461" y="104"/>
                  <a:pt x="461" y="104"/>
                  <a:pt x="461" y="104"/>
                </a:cubicBezTo>
                <a:cubicBezTo>
                  <a:pt x="458" y="106"/>
                  <a:pt x="458" y="106"/>
                  <a:pt x="458" y="106"/>
                </a:cubicBezTo>
                <a:cubicBezTo>
                  <a:pt x="456" y="111"/>
                  <a:pt x="456" y="111"/>
                  <a:pt x="456" y="111"/>
                </a:cubicBezTo>
                <a:cubicBezTo>
                  <a:pt x="454" y="106"/>
                  <a:pt x="454" y="106"/>
                  <a:pt x="454" y="106"/>
                </a:cubicBezTo>
                <a:cubicBezTo>
                  <a:pt x="457" y="102"/>
                  <a:pt x="457" y="102"/>
                  <a:pt x="457" y="102"/>
                </a:cubicBezTo>
                <a:cubicBezTo>
                  <a:pt x="457" y="100"/>
                  <a:pt x="457" y="100"/>
                  <a:pt x="457" y="100"/>
                </a:cubicBezTo>
                <a:cubicBezTo>
                  <a:pt x="451" y="106"/>
                  <a:pt x="451" y="106"/>
                  <a:pt x="451" y="106"/>
                </a:cubicBezTo>
                <a:cubicBezTo>
                  <a:pt x="445" y="116"/>
                  <a:pt x="445" y="116"/>
                  <a:pt x="445" y="116"/>
                </a:cubicBezTo>
                <a:cubicBezTo>
                  <a:pt x="448" y="124"/>
                  <a:pt x="448" y="124"/>
                  <a:pt x="448" y="124"/>
                </a:cubicBezTo>
                <a:cubicBezTo>
                  <a:pt x="452" y="129"/>
                  <a:pt x="452" y="129"/>
                  <a:pt x="452" y="129"/>
                </a:cubicBezTo>
                <a:cubicBezTo>
                  <a:pt x="444" y="126"/>
                  <a:pt x="444" y="126"/>
                  <a:pt x="444" y="126"/>
                </a:cubicBezTo>
                <a:cubicBezTo>
                  <a:pt x="442" y="140"/>
                  <a:pt x="442" y="140"/>
                  <a:pt x="442" y="140"/>
                </a:cubicBezTo>
                <a:cubicBezTo>
                  <a:pt x="440" y="140"/>
                  <a:pt x="440" y="140"/>
                  <a:pt x="440" y="140"/>
                </a:cubicBezTo>
                <a:cubicBezTo>
                  <a:pt x="436" y="147"/>
                  <a:pt x="436" y="147"/>
                  <a:pt x="436" y="147"/>
                </a:cubicBezTo>
                <a:cubicBezTo>
                  <a:pt x="434" y="144"/>
                  <a:pt x="434" y="144"/>
                  <a:pt x="434" y="144"/>
                </a:cubicBezTo>
                <a:cubicBezTo>
                  <a:pt x="439" y="138"/>
                  <a:pt x="439" y="138"/>
                  <a:pt x="439" y="138"/>
                </a:cubicBezTo>
                <a:cubicBezTo>
                  <a:pt x="441" y="129"/>
                  <a:pt x="441" y="129"/>
                  <a:pt x="441" y="129"/>
                </a:cubicBezTo>
                <a:cubicBezTo>
                  <a:pt x="440" y="128"/>
                  <a:pt x="440" y="128"/>
                  <a:pt x="440" y="128"/>
                </a:cubicBezTo>
                <a:cubicBezTo>
                  <a:pt x="443" y="125"/>
                  <a:pt x="443" y="125"/>
                  <a:pt x="443" y="125"/>
                </a:cubicBezTo>
                <a:cubicBezTo>
                  <a:pt x="441" y="120"/>
                  <a:pt x="441" y="120"/>
                  <a:pt x="441" y="120"/>
                </a:cubicBezTo>
                <a:cubicBezTo>
                  <a:pt x="441" y="112"/>
                  <a:pt x="441" y="112"/>
                  <a:pt x="441" y="112"/>
                </a:cubicBezTo>
                <a:cubicBezTo>
                  <a:pt x="441" y="109"/>
                  <a:pt x="439" y="102"/>
                  <a:pt x="439" y="102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106"/>
                  <a:pt x="435" y="112"/>
                  <a:pt x="432" y="115"/>
                </a:cubicBezTo>
                <a:cubicBezTo>
                  <a:pt x="428" y="118"/>
                  <a:pt x="431" y="124"/>
                  <a:pt x="431" y="124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29" y="128"/>
                  <a:pt x="429" y="128"/>
                  <a:pt x="429" y="128"/>
                </a:cubicBezTo>
                <a:cubicBezTo>
                  <a:pt x="429" y="137"/>
                  <a:pt x="429" y="137"/>
                  <a:pt x="429" y="137"/>
                </a:cubicBezTo>
                <a:cubicBezTo>
                  <a:pt x="424" y="138"/>
                  <a:pt x="424" y="138"/>
                  <a:pt x="424" y="138"/>
                </a:cubicBezTo>
                <a:cubicBezTo>
                  <a:pt x="427" y="124"/>
                  <a:pt x="427" y="124"/>
                  <a:pt x="427" y="124"/>
                </a:cubicBezTo>
                <a:cubicBezTo>
                  <a:pt x="426" y="124"/>
                  <a:pt x="426" y="124"/>
                  <a:pt x="426" y="124"/>
                </a:cubicBezTo>
                <a:cubicBezTo>
                  <a:pt x="426" y="113"/>
                  <a:pt x="426" y="113"/>
                  <a:pt x="426" y="113"/>
                </a:cubicBezTo>
                <a:cubicBezTo>
                  <a:pt x="426" y="113"/>
                  <a:pt x="421" y="115"/>
                  <a:pt x="413" y="119"/>
                </a:cubicBezTo>
                <a:cubicBezTo>
                  <a:pt x="405" y="121"/>
                  <a:pt x="410" y="132"/>
                  <a:pt x="410" y="132"/>
                </a:cubicBezTo>
                <a:cubicBezTo>
                  <a:pt x="413" y="132"/>
                  <a:pt x="413" y="132"/>
                  <a:pt x="413" y="132"/>
                </a:cubicBezTo>
                <a:cubicBezTo>
                  <a:pt x="413" y="132"/>
                  <a:pt x="413" y="134"/>
                  <a:pt x="412" y="137"/>
                </a:cubicBezTo>
                <a:cubicBezTo>
                  <a:pt x="411" y="139"/>
                  <a:pt x="416" y="142"/>
                  <a:pt x="420" y="142"/>
                </a:cubicBezTo>
                <a:cubicBezTo>
                  <a:pt x="424" y="143"/>
                  <a:pt x="424" y="150"/>
                  <a:pt x="424" y="150"/>
                </a:cubicBezTo>
                <a:cubicBezTo>
                  <a:pt x="427" y="151"/>
                  <a:pt x="427" y="151"/>
                  <a:pt x="427" y="151"/>
                </a:cubicBezTo>
                <a:cubicBezTo>
                  <a:pt x="425" y="152"/>
                  <a:pt x="425" y="152"/>
                  <a:pt x="425" y="152"/>
                </a:cubicBezTo>
                <a:cubicBezTo>
                  <a:pt x="425" y="152"/>
                  <a:pt x="421" y="150"/>
                  <a:pt x="421" y="147"/>
                </a:cubicBezTo>
                <a:cubicBezTo>
                  <a:pt x="421" y="144"/>
                  <a:pt x="416" y="144"/>
                  <a:pt x="412" y="143"/>
                </a:cubicBezTo>
                <a:cubicBezTo>
                  <a:pt x="410" y="143"/>
                  <a:pt x="407" y="134"/>
                  <a:pt x="407" y="134"/>
                </a:cubicBezTo>
                <a:cubicBezTo>
                  <a:pt x="399" y="136"/>
                  <a:pt x="399" y="136"/>
                  <a:pt x="399" y="136"/>
                </a:cubicBezTo>
                <a:cubicBezTo>
                  <a:pt x="399" y="136"/>
                  <a:pt x="400" y="140"/>
                  <a:pt x="402" y="143"/>
                </a:cubicBezTo>
                <a:cubicBezTo>
                  <a:pt x="405" y="146"/>
                  <a:pt x="409" y="147"/>
                  <a:pt x="409" y="147"/>
                </a:cubicBezTo>
                <a:cubicBezTo>
                  <a:pt x="409" y="147"/>
                  <a:pt x="405" y="148"/>
                  <a:pt x="402" y="146"/>
                </a:cubicBezTo>
                <a:cubicBezTo>
                  <a:pt x="399" y="145"/>
                  <a:pt x="394" y="138"/>
                  <a:pt x="394" y="138"/>
                </a:cubicBezTo>
                <a:cubicBezTo>
                  <a:pt x="390" y="139"/>
                  <a:pt x="390" y="139"/>
                  <a:pt x="390" y="139"/>
                </a:cubicBezTo>
                <a:cubicBezTo>
                  <a:pt x="392" y="145"/>
                  <a:pt x="392" y="145"/>
                  <a:pt x="392" y="145"/>
                </a:cubicBezTo>
                <a:cubicBezTo>
                  <a:pt x="388" y="151"/>
                  <a:pt x="388" y="151"/>
                  <a:pt x="388" y="151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80" y="160"/>
                  <a:pt x="380" y="160"/>
                  <a:pt x="380" y="160"/>
                </a:cubicBezTo>
                <a:cubicBezTo>
                  <a:pt x="384" y="165"/>
                  <a:pt x="384" y="165"/>
                  <a:pt x="384" y="165"/>
                </a:cubicBezTo>
                <a:cubicBezTo>
                  <a:pt x="379" y="169"/>
                  <a:pt x="379" y="169"/>
                  <a:pt x="379" y="169"/>
                </a:cubicBezTo>
                <a:cubicBezTo>
                  <a:pt x="379" y="175"/>
                  <a:pt x="379" y="175"/>
                  <a:pt x="379" y="175"/>
                </a:cubicBezTo>
                <a:cubicBezTo>
                  <a:pt x="384" y="174"/>
                  <a:pt x="384" y="174"/>
                  <a:pt x="384" y="174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3" y="176"/>
                  <a:pt x="383" y="176"/>
                  <a:pt x="383" y="176"/>
                </a:cubicBezTo>
                <a:cubicBezTo>
                  <a:pt x="380" y="181"/>
                  <a:pt x="380" y="181"/>
                  <a:pt x="380" y="181"/>
                </a:cubicBezTo>
                <a:cubicBezTo>
                  <a:pt x="385" y="183"/>
                  <a:pt x="385" y="183"/>
                  <a:pt x="385" y="183"/>
                </a:cubicBezTo>
                <a:cubicBezTo>
                  <a:pt x="377" y="183"/>
                  <a:pt x="377" y="183"/>
                  <a:pt x="377" y="183"/>
                </a:cubicBezTo>
                <a:cubicBezTo>
                  <a:pt x="371" y="184"/>
                  <a:pt x="377" y="187"/>
                  <a:pt x="377" y="187"/>
                </a:cubicBezTo>
                <a:cubicBezTo>
                  <a:pt x="382" y="189"/>
                  <a:pt x="382" y="189"/>
                  <a:pt x="382" y="189"/>
                </a:cubicBezTo>
                <a:cubicBezTo>
                  <a:pt x="382" y="189"/>
                  <a:pt x="375" y="187"/>
                  <a:pt x="372" y="188"/>
                </a:cubicBezTo>
                <a:cubicBezTo>
                  <a:pt x="370" y="188"/>
                  <a:pt x="371" y="190"/>
                  <a:pt x="371" y="190"/>
                </a:cubicBezTo>
                <a:cubicBezTo>
                  <a:pt x="375" y="191"/>
                  <a:pt x="375" y="191"/>
                  <a:pt x="375" y="191"/>
                </a:cubicBezTo>
                <a:cubicBezTo>
                  <a:pt x="374" y="195"/>
                  <a:pt x="374" y="195"/>
                  <a:pt x="374" y="195"/>
                </a:cubicBezTo>
                <a:cubicBezTo>
                  <a:pt x="374" y="192"/>
                  <a:pt x="374" y="192"/>
                  <a:pt x="374" y="192"/>
                </a:cubicBezTo>
                <a:cubicBezTo>
                  <a:pt x="370" y="191"/>
                  <a:pt x="370" y="191"/>
                  <a:pt x="370" y="191"/>
                </a:cubicBezTo>
                <a:cubicBezTo>
                  <a:pt x="368" y="188"/>
                  <a:pt x="368" y="188"/>
                  <a:pt x="368" y="188"/>
                </a:cubicBezTo>
                <a:cubicBezTo>
                  <a:pt x="367" y="191"/>
                  <a:pt x="367" y="191"/>
                  <a:pt x="367" y="191"/>
                </a:cubicBezTo>
                <a:cubicBezTo>
                  <a:pt x="367" y="191"/>
                  <a:pt x="366" y="192"/>
                  <a:pt x="361" y="192"/>
                </a:cubicBezTo>
                <a:cubicBezTo>
                  <a:pt x="357" y="192"/>
                  <a:pt x="357" y="200"/>
                  <a:pt x="357" y="200"/>
                </a:cubicBezTo>
                <a:cubicBezTo>
                  <a:pt x="355" y="202"/>
                  <a:pt x="355" y="202"/>
                  <a:pt x="355" y="202"/>
                </a:cubicBezTo>
                <a:cubicBezTo>
                  <a:pt x="357" y="206"/>
                  <a:pt x="357" y="206"/>
                  <a:pt x="357" y="206"/>
                </a:cubicBezTo>
                <a:cubicBezTo>
                  <a:pt x="368" y="203"/>
                  <a:pt x="368" y="203"/>
                  <a:pt x="368" y="203"/>
                </a:cubicBezTo>
                <a:cubicBezTo>
                  <a:pt x="368" y="203"/>
                  <a:pt x="369" y="205"/>
                  <a:pt x="372" y="205"/>
                </a:cubicBezTo>
                <a:cubicBezTo>
                  <a:pt x="375" y="205"/>
                  <a:pt x="382" y="199"/>
                  <a:pt x="382" y="199"/>
                </a:cubicBezTo>
                <a:cubicBezTo>
                  <a:pt x="380" y="203"/>
                  <a:pt x="380" y="203"/>
                  <a:pt x="380" y="203"/>
                </a:cubicBezTo>
                <a:cubicBezTo>
                  <a:pt x="385" y="204"/>
                  <a:pt x="385" y="204"/>
                  <a:pt x="385" y="204"/>
                </a:cubicBezTo>
                <a:cubicBezTo>
                  <a:pt x="376" y="207"/>
                  <a:pt x="376" y="207"/>
                  <a:pt x="376" y="207"/>
                </a:cubicBezTo>
                <a:cubicBezTo>
                  <a:pt x="376" y="213"/>
                  <a:pt x="376" y="213"/>
                  <a:pt x="376" y="213"/>
                </a:cubicBezTo>
                <a:cubicBezTo>
                  <a:pt x="379" y="217"/>
                  <a:pt x="379" y="217"/>
                  <a:pt x="379" y="217"/>
                </a:cubicBezTo>
                <a:cubicBezTo>
                  <a:pt x="378" y="218"/>
                  <a:pt x="378" y="218"/>
                  <a:pt x="378" y="218"/>
                </a:cubicBezTo>
                <a:cubicBezTo>
                  <a:pt x="374" y="209"/>
                  <a:pt x="374" y="209"/>
                  <a:pt x="374" y="209"/>
                </a:cubicBezTo>
                <a:cubicBezTo>
                  <a:pt x="367" y="211"/>
                  <a:pt x="367" y="211"/>
                  <a:pt x="367" y="211"/>
                </a:cubicBezTo>
                <a:cubicBezTo>
                  <a:pt x="367" y="211"/>
                  <a:pt x="364" y="208"/>
                  <a:pt x="361" y="208"/>
                </a:cubicBezTo>
                <a:cubicBezTo>
                  <a:pt x="358" y="207"/>
                  <a:pt x="353" y="209"/>
                  <a:pt x="351" y="213"/>
                </a:cubicBezTo>
                <a:cubicBezTo>
                  <a:pt x="348" y="215"/>
                  <a:pt x="355" y="215"/>
                  <a:pt x="358" y="216"/>
                </a:cubicBezTo>
                <a:cubicBezTo>
                  <a:pt x="362" y="217"/>
                  <a:pt x="361" y="221"/>
                  <a:pt x="361" y="221"/>
                </a:cubicBezTo>
                <a:cubicBezTo>
                  <a:pt x="364" y="223"/>
                  <a:pt x="364" y="223"/>
                  <a:pt x="364" y="223"/>
                </a:cubicBezTo>
                <a:cubicBezTo>
                  <a:pt x="363" y="224"/>
                  <a:pt x="363" y="224"/>
                  <a:pt x="363" y="224"/>
                </a:cubicBezTo>
                <a:cubicBezTo>
                  <a:pt x="363" y="224"/>
                  <a:pt x="359" y="221"/>
                  <a:pt x="357" y="219"/>
                </a:cubicBezTo>
                <a:cubicBezTo>
                  <a:pt x="355" y="217"/>
                  <a:pt x="348" y="216"/>
                  <a:pt x="348" y="216"/>
                </a:cubicBezTo>
                <a:cubicBezTo>
                  <a:pt x="347" y="218"/>
                  <a:pt x="347" y="218"/>
                  <a:pt x="347" y="218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0" y="221"/>
                  <a:pt x="350" y="221"/>
                  <a:pt x="350" y="221"/>
                </a:cubicBezTo>
                <a:cubicBezTo>
                  <a:pt x="352" y="223"/>
                  <a:pt x="352" y="223"/>
                  <a:pt x="352" y="223"/>
                </a:cubicBezTo>
                <a:cubicBezTo>
                  <a:pt x="355" y="222"/>
                  <a:pt x="355" y="222"/>
                  <a:pt x="355" y="222"/>
                </a:cubicBezTo>
                <a:cubicBezTo>
                  <a:pt x="358" y="223"/>
                  <a:pt x="358" y="223"/>
                  <a:pt x="358" y="223"/>
                </a:cubicBezTo>
                <a:cubicBezTo>
                  <a:pt x="351" y="226"/>
                  <a:pt x="351" y="226"/>
                  <a:pt x="351" y="226"/>
                </a:cubicBezTo>
                <a:cubicBezTo>
                  <a:pt x="352" y="230"/>
                  <a:pt x="352" y="230"/>
                  <a:pt x="352" y="230"/>
                </a:cubicBezTo>
                <a:cubicBezTo>
                  <a:pt x="352" y="230"/>
                  <a:pt x="354" y="229"/>
                  <a:pt x="356" y="231"/>
                </a:cubicBezTo>
                <a:cubicBezTo>
                  <a:pt x="357" y="233"/>
                  <a:pt x="352" y="236"/>
                  <a:pt x="348" y="235"/>
                </a:cubicBezTo>
                <a:cubicBezTo>
                  <a:pt x="345" y="233"/>
                  <a:pt x="346" y="221"/>
                  <a:pt x="346" y="221"/>
                </a:cubicBezTo>
                <a:cubicBezTo>
                  <a:pt x="343" y="221"/>
                  <a:pt x="343" y="221"/>
                  <a:pt x="343" y="221"/>
                </a:cubicBezTo>
                <a:cubicBezTo>
                  <a:pt x="338" y="230"/>
                  <a:pt x="338" y="230"/>
                  <a:pt x="338" y="230"/>
                </a:cubicBezTo>
                <a:cubicBezTo>
                  <a:pt x="337" y="224"/>
                  <a:pt x="337" y="224"/>
                  <a:pt x="337" y="224"/>
                </a:cubicBezTo>
                <a:cubicBezTo>
                  <a:pt x="335" y="224"/>
                  <a:pt x="335" y="224"/>
                  <a:pt x="335" y="224"/>
                </a:cubicBezTo>
                <a:cubicBezTo>
                  <a:pt x="334" y="229"/>
                  <a:pt x="334" y="229"/>
                  <a:pt x="334" y="229"/>
                </a:cubicBezTo>
                <a:cubicBezTo>
                  <a:pt x="330" y="227"/>
                  <a:pt x="330" y="227"/>
                  <a:pt x="330" y="227"/>
                </a:cubicBezTo>
                <a:cubicBezTo>
                  <a:pt x="327" y="235"/>
                  <a:pt x="327" y="235"/>
                  <a:pt x="327" y="235"/>
                </a:cubicBezTo>
                <a:cubicBezTo>
                  <a:pt x="329" y="238"/>
                  <a:pt x="329" y="238"/>
                  <a:pt x="329" y="238"/>
                </a:cubicBezTo>
                <a:cubicBezTo>
                  <a:pt x="331" y="237"/>
                  <a:pt x="331" y="237"/>
                  <a:pt x="331" y="237"/>
                </a:cubicBezTo>
                <a:cubicBezTo>
                  <a:pt x="331" y="234"/>
                  <a:pt x="331" y="234"/>
                  <a:pt x="331" y="234"/>
                </a:cubicBezTo>
                <a:cubicBezTo>
                  <a:pt x="335" y="232"/>
                  <a:pt x="335" y="232"/>
                  <a:pt x="335" y="232"/>
                </a:cubicBezTo>
                <a:cubicBezTo>
                  <a:pt x="337" y="234"/>
                  <a:pt x="337" y="234"/>
                  <a:pt x="337" y="234"/>
                </a:cubicBezTo>
                <a:cubicBezTo>
                  <a:pt x="333" y="237"/>
                  <a:pt x="333" y="237"/>
                  <a:pt x="333" y="237"/>
                </a:cubicBezTo>
                <a:cubicBezTo>
                  <a:pt x="335" y="238"/>
                  <a:pt x="335" y="238"/>
                  <a:pt x="335" y="238"/>
                </a:cubicBezTo>
                <a:cubicBezTo>
                  <a:pt x="335" y="238"/>
                  <a:pt x="339" y="238"/>
                  <a:pt x="341" y="239"/>
                </a:cubicBezTo>
                <a:cubicBezTo>
                  <a:pt x="343" y="239"/>
                  <a:pt x="340" y="236"/>
                  <a:pt x="340" y="234"/>
                </a:cubicBezTo>
                <a:cubicBezTo>
                  <a:pt x="340" y="233"/>
                  <a:pt x="344" y="234"/>
                  <a:pt x="345" y="236"/>
                </a:cubicBezTo>
                <a:cubicBezTo>
                  <a:pt x="346" y="238"/>
                  <a:pt x="344" y="242"/>
                  <a:pt x="343" y="242"/>
                </a:cubicBezTo>
                <a:cubicBezTo>
                  <a:pt x="341" y="244"/>
                  <a:pt x="342" y="242"/>
                  <a:pt x="339" y="240"/>
                </a:cubicBezTo>
                <a:cubicBezTo>
                  <a:pt x="336" y="239"/>
                  <a:pt x="334" y="244"/>
                  <a:pt x="330" y="244"/>
                </a:cubicBezTo>
                <a:cubicBezTo>
                  <a:pt x="327" y="244"/>
                  <a:pt x="322" y="245"/>
                  <a:pt x="322" y="245"/>
                </a:cubicBezTo>
                <a:cubicBezTo>
                  <a:pt x="320" y="246"/>
                  <a:pt x="320" y="246"/>
                  <a:pt x="320" y="246"/>
                </a:cubicBezTo>
                <a:cubicBezTo>
                  <a:pt x="322" y="248"/>
                  <a:pt x="322" y="248"/>
                  <a:pt x="322" y="248"/>
                </a:cubicBezTo>
                <a:cubicBezTo>
                  <a:pt x="318" y="248"/>
                  <a:pt x="318" y="248"/>
                  <a:pt x="318" y="248"/>
                </a:cubicBezTo>
                <a:cubicBezTo>
                  <a:pt x="315" y="252"/>
                  <a:pt x="315" y="252"/>
                  <a:pt x="315" y="252"/>
                </a:cubicBezTo>
                <a:cubicBezTo>
                  <a:pt x="321" y="253"/>
                  <a:pt x="321" y="253"/>
                  <a:pt x="321" y="253"/>
                </a:cubicBezTo>
                <a:cubicBezTo>
                  <a:pt x="315" y="256"/>
                  <a:pt x="315" y="256"/>
                  <a:pt x="315" y="256"/>
                </a:cubicBezTo>
                <a:cubicBezTo>
                  <a:pt x="315" y="256"/>
                  <a:pt x="318" y="260"/>
                  <a:pt x="322" y="258"/>
                </a:cubicBezTo>
                <a:cubicBezTo>
                  <a:pt x="327" y="256"/>
                  <a:pt x="331" y="249"/>
                  <a:pt x="331" y="249"/>
                </a:cubicBezTo>
                <a:cubicBezTo>
                  <a:pt x="342" y="256"/>
                  <a:pt x="342" y="256"/>
                  <a:pt x="342" y="256"/>
                </a:cubicBezTo>
                <a:cubicBezTo>
                  <a:pt x="334" y="253"/>
                  <a:pt x="334" y="253"/>
                  <a:pt x="334" y="253"/>
                </a:cubicBezTo>
                <a:cubicBezTo>
                  <a:pt x="331" y="254"/>
                  <a:pt x="331" y="254"/>
                  <a:pt x="331" y="254"/>
                </a:cubicBezTo>
                <a:cubicBezTo>
                  <a:pt x="337" y="257"/>
                  <a:pt x="337" y="257"/>
                  <a:pt x="337" y="257"/>
                </a:cubicBezTo>
                <a:cubicBezTo>
                  <a:pt x="329" y="256"/>
                  <a:pt x="329" y="256"/>
                  <a:pt x="329" y="256"/>
                </a:cubicBezTo>
                <a:cubicBezTo>
                  <a:pt x="326" y="262"/>
                  <a:pt x="326" y="262"/>
                  <a:pt x="326" y="262"/>
                </a:cubicBezTo>
                <a:cubicBezTo>
                  <a:pt x="330" y="263"/>
                  <a:pt x="330" y="263"/>
                  <a:pt x="330" y="263"/>
                </a:cubicBezTo>
                <a:cubicBezTo>
                  <a:pt x="328" y="267"/>
                  <a:pt x="328" y="267"/>
                  <a:pt x="328" y="267"/>
                </a:cubicBezTo>
                <a:cubicBezTo>
                  <a:pt x="329" y="269"/>
                  <a:pt x="335" y="267"/>
                  <a:pt x="335" y="267"/>
                </a:cubicBezTo>
                <a:cubicBezTo>
                  <a:pt x="339" y="265"/>
                  <a:pt x="339" y="265"/>
                  <a:pt x="339" y="265"/>
                </a:cubicBezTo>
                <a:cubicBezTo>
                  <a:pt x="336" y="274"/>
                  <a:pt x="336" y="274"/>
                  <a:pt x="336" y="274"/>
                </a:cubicBezTo>
                <a:cubicBezTo>
                  <a:pt x="340" y="277"/>
                  <a:pt x="340" y="277"/>
                  <a:pt x="340" y="277"/>
                </a:cubicBezTo>
                <a:cubicBezTo>
                  <a:pt x="337" y="278"/>
                  <a:pt x="337" y="278"/>
                  <a:pt x="337" y="278"/>
                </a:cubicBezTo>
                <a:cubicBezTo>
                  <a:pt x="340" y="281"/>
                  <a:pt x="340" y="281"/>
                  <a:pt x="340" y="281"/>
                </a:cubicBezTo>
                <a:cubicBezTo>
                  <a:pt x="340" y="281"/>
                  <a:pt x="339" y="281"/>
                  <a:pt x="337" y="280"/>
                </a:cubicBezTo>
                <a:cubicBezTo>
                  <a:pt x="335" y="280"/>
                  <a:pt x="333" y="271"/>
                  <a:pt x="331" y="270"/>
                </a:cubicBezTo>
                <a:cubicBezTo>
                  <a:pt x="329" y="270"/>
                  <a:pt x="327" y="271"/>
                  <a:pt x="327" y="271"/>
                </a:cubicBezTo>
                <a:cubicBezTo>
                  <a:pt x="327" y="271"/>
                  <a:pt x="325" y="267"/>
                  <a:pt x="322" y="266"/>
                </a:cubicBezTo>
                <a:cubicBezTo>
                  <a:pt x="319" y="266"/>
                  <a:pt x="313" y="273"/>
                  <a:pt x="313" y="273"/>
                </a:cubicBezTo>
                <a:cubicBezTo>
                  <a:pt x="321" y="274"/>
                  <a:pt x="321" y="274"/>
                  <a:pt x="321" y="274"/>
                </a:cubicBezTo>
                <a:cubicBezTo>
                  <a:pt x="321" y="274"/>
                  <a:pt x="318" y="276"/>
                  <a:pt x="314" y="276"/>
                </a:cubicBezTo>
                <a:cubicBezTo>
                  <a:pt x="312" y="276"/>
                  <a:pt x="313" y="279"/>
                  <a:pt x="312" y="281"/>
                </a:cubicBezTo>
                <a:cubicBezTo>
                  <a:pt x="310" y="283"/>
                  <a:pt x="306" y="285"/>
                  <a:pt x="306" y="285"/>
                </a:cubicBezTo>
                <a:cubicBezTo>
                  <a:pt x="317" y="285"/>
                  <a:pt x="317" y="285"/>
                  <a:pt x="317" y="285"/>
                </a:cubicBezTo>
                <a:cubicBezTo>
                  <a:pt x="322" y="285"/>
                  <a:pt x="327" y="282"/>
                  <a:pt x="327" y="282"/>
                </a:cubicBezTo>
                <a:cubicBezTo>
                  <a:pt x="325" y="286"/>
                  <a:pt x="325" y="286"/>
                  <a:pt x="325" y="286"/>
                </a:cubicBezTo>
                <a:cubicBezTo>
                  <a:pt x="335" y="285"/>
                  <a:pt x="335" y="285"/>
                  <a:pt x="335" y="285"/>
                </a:cubicBezTo>
                <a:cubicBezTo>
                  <a:pt x="334" y="295"/>
                  <a:pt x="334" y="295"/>
                  <a:pt x="334" y="295"/>
                </a:cubicBezTo>
                <a:cubicBezTo>
                  <a:pt x="331" y="290"/>
                  <a:pt x="331" y="290"/>
                  <a:pt x="331" y="290"/>
                </a:cubicBezTo>
                <a:cubicBezTo>
                  <a:pt x="323" y="287"/>
                  <a:pt x="323" y="287"/>
                  <a:pt x="323" y="287"/>
                </a:cubicBezTo>
                <a:cubicBezTo>
                  <a:pt x="318" y="294"/>
                  <a:pt x="318" y="294"/>
                  <a:pt x="318" y="294"/>
                </a:cubicBezTo>
                <a:cubicBezTo>
                  <a:pt x="321" y="287"/>
                  <a:pt x="321" y="287"/>
                  <a:pt x="321" y="287"/>
                </a:cubicBezTo>
                <a:cubicBezTo>
                  <a:pt x="308" y="288"/>
                  <a:pt x="308" y="288"/>
                  <a:pt x="308" y="288"/>
                </a:cubicBezTo>
                <a:cubicBezTo>
                  <a:pt x="303" y="302"/>
                  <a:pt x="303" y="302"/>
                  <a:pt x="303" y="302"/>
                </a:cubicBezTo>
                <a:cubicBezTo>
                  <a:pt x="297" y="301"/>
                  <a:pt x="297" y="301"/>
                  <a:pt x="297" y="301"/>
                </a:cubicBezTo>
                <a:cubicBezTo>
                  <a:pt x="296" y="304"/>
                  <a:pt x="296" y="304"/>
                  <a:pt x="296" y="304"/>
                </a:cubicBezTo>
                <a:cubicBezTo>
                  <a:pt x="296" y="304"/>
                  <a:pt x="295" y="303"/>
                  <a:pt x="290" y="305"/>
                </a:cubicBezTo>
                <a:cubicBezTo>
                  <a:pt x="284" y="308"/>
                  <a:pt x="284" y="311"/>
                  <a:pt x="284" y="311"/>
                </a:cubicBezTo>
                <a:cubicBezTo>
                  <a:pt x="293" y="316"/>
                  <a:pt x="293" y="316"/>
                  <a:pt x="293" y="316"/>
                </a:cubicBezTo>
                <a:cubicBezTo>
                  <a:pt x="286" y="316"/>
                  <a:pt x="286" y="316"/>
                  <a:pt x="286" y="316"/>
                </a:cubicBezTo>
                <a:cubicBezTo>
                  <a:pt x="281" y="317"/>
                  <a:pt x="281" y="317"/>
                  <a:pt x="281" y="317"/>
                </a:cubicBezTo>
                <a:cubicBezTo>
                  <a:pt x="288" y="324"/>
                  <a:pt x="288" y="324"/>
                  <a:pt x="288" y="324"/>
                </a:cubicBezTo>
                <a:cubicBezTo>
                  <a:pt x="279" y="321"/>
                  <a:pt x="279" y="321"/>
                  <a:pt x="279" y="321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82" y="327"/>
                  <a:pt x="282" y="327"/>
                  <a:pt x="282" y="327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5" y="328"/>
                  <a:pt x="275" y="328"/>
                  <a:pt x="275" y="328"/>
                </a:cubicBezTo>
                <a:cubicBezTo>
                  <a:pt x="278" y="330"/>
                  <a:pt x="278" y="330"/>
                  <a:pt x="278" y="330"/>
                </a:cubicBezTo>
                <a:cubicBezTo>
                  <a:pt x="275" y="331"/>
                  <a:pt x="275" y="331"/>
                  <a:pt x="275" y="331"/>
                </a:cubicBezTo>
                <a:cubicBezTo>
                  <a:pt x="277" y="333"/>
                  <a:pt x="277" y="333"/>
                  <a:pt x="277" y="333"/>
                </a:cubicBezTo>
                <a:cubicBezTo>
                  <a:pt x="281" y="332"/>
                  <a:pt x="281" y="332"/>
                  <a:pt x="281" y="332"/>
                </a:cubicBezTo>
                <a:cubicBezTo>
                  <a:pt x="287" y="335"/>
                  <a:pt x="287" y="335"/>
                  <a:pt x="287" y="335"/>
                </a:cubicBezTo>
                <a:cubicBezTo>
                  <a:pt x="287" y="335"/>
                  <a:pt x="282" y="334"/>
                  <a:pt x="279" y="335"/>
                </a:cubicBezTo>
                <a:cubicBezTo>
                  <a:pt x="276" y="336"/>
                  <a:pt x="278" y="339"/>
                  <a:pt x="278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75" y="335"/>
                  <a:pt x="275" y="335"/>
                  <a:pt x="275" y="335"/>
                </a:cubicBezTo>
                <a:cubicBezTo>
                  <a:pt x="271" y="334"/>
                  <a:pt x="271" y="334"/>
                  <a:pt x="271" y="334"/>
                </a:cubicBezTo>
                <a:cubicBezTo>
                  <a:pt x="270" y="336"/>
                  <a:pt x="270" y="336"/>
                  <a:pt x="270" y="336"/>
                </a:cubicBezTo>
                <a:cubicBezTo>
                  <a:pt x="273" y="340"/>
                  <a:pt x="273" y="340"/>
                  <a:pt x="273" y="340"/>
                </a:cubicBezTo>
                <a:cubicBezTo>
                  <a:pt x="273" y="340"/>
                  <a:pt x="270" y="346"/>
                  <a:pt x="272" y="348"/>
                </a:cubicBezTo>
                <a:cubicBezTo>
                  <a:pt x="275" y="350"/>
                  <a:pt x="284" y="347"/>
                  <a:pt x="284" y="348"/>
                </a:cubicBezTo>
                <a:cubicBezTo>
                  <a:pt x="284" y="349"/>
                  <a:pt x="275" y="350"/>
                  <a:pt x="275" y="350"/>
                </a:cubicBezTo>
                <a:cubicBezTo>
                  <a:pt x="271" y="356"/>
                  <a:pt x="271" y="356"/>
                  <a:pt x="271" y="356"/>
                </a:cubicBezTo>
                <a:cubicBezTo>
                  <a:pt x="273" y="356"/>
                  <a:pt x="273" y="356"/>
                  <a:pt x="273" y="356"/>
                </a:cubicBezTo>
                <a:cubicBezTo>
                  <a:pt x="276" y="353"/>
                  <a:pt x="276" y="353"/>
                  <a:pt x="276" y="353"/>
                </a:cubicBezTo>
                <a:cubicBezTo>
                  <a:pt x="285" y="351"/>
                  <a:pt x="285" y="351"/>
                  <a:pt x="285" y="351"/>
                </a:cubicBezTo>
                <a:cubicBezTo>
                  <a:pt x="287" y="351"/>
                  <a:pt x="287" y="351"/>
                  <a:pt x="287" y="351"/>
                </a:cubicBezTo>
                <a:cubicBezTo>
                  <a:pt x="300" y="347"/>
                  <a:pt x="300" y="347"/>
                  <a:pt x="300" y="347"/>
                </a:cubicBezTo>
                <a:cubicBezTo>
                  <a:pt x="292" y="353"/>
                  <a:pt x="292" y="353"/>
                  <a:pt x="292" y="353"/>
                </a:cubicBezTo>
                <a:cubicBezTo>
                  <a:pt x="290" y="353"/>
                  <a:pt x="290" y="353"/>
                  <a:pt x="290" y="353"/>
                </a:cubicBezTo>
                <a:cubicBezTo>
                  <a:pt x="288" y="355"/>
                  <a:pt x="288" y="355"/>
                  <a:pt x="288" y="355"/>
                </a:cubicBezTo>
                <a:cubicBezTo>
                  <a:pt x="292" y="358"/>
                  <a:pt x="292" y="358"/>
                  <a:pt x="292" y="358"/>
                </a:cubicBezTo>
                <a:cubicBezTo>
                  <a:pt x="285" y="360"/>
                  <a:pt x="285" y="360"/>
                  <a:pt x="285" y="360"/>
                </a:cubicBezTo>
                <a:cubicBezTo>
                  <a:pt x="285" y="360"/>
                  <a:pt x="286" y="355"/>
                  <a:pt x="285" y="353"/>
                </a:cubicBezTo>
                <a:cubicBezTo>
                  <a:pt x="282" y="351"/>
                  <a:pt x="277" y="356"/>
                  <a:pt x="275" y="357"/>
                </a:cubicBezTo>
                <a:cubicBezTo>
                  <a:pt x="273" y="359"/>
                  <a:pt x="263" y="360"/>
                  <a:pt x="262" y="363"/>
                </a:cubicBezTo>
                <a:cubicBezTo>
                  <a:pt x="260" y="366"/>
                  <a:pt x="269" y="364"/>
                  <a:pt x="269" y="364"/>
                </a:cubicBezTo>
                <a:cubicBezTo>
                  <a:pt x="268" y="371"/>
                  <a:pt x="268" y="371"/>
                  <a:pt x="268" y="371"/>
                </a:cubicBezTo>
                <a:cubicBezTo>
                  <a:pt x="274" y="375"/>
                  <a:pt x="274" y="375"/>
                  <a:pt x="274" y="375"/>
                </a:cubicBezTo>
                <a:cubicBezTo>
                  <a:pt x="274" y="375"/>
                  <a:pt x="262" y="372"/>
                  <a:pt x="261" y="375"/>
                </a:cubicBezTo>
                <a:cubicBezTo>
                  <a:pt x="259" y="378"/>
                  <a:pt x="261" y="381"/>
                  <a:pt x="261" y="381"/>
                </a:cubicBezTo>
                <a:cubicBezTo>
                  <a:pt x="259" y="381"/>
                  <a:pt x="259" y="381"/>
                  <a:pt x="259" y="381"/>
                </a:cubicBezTo>
                <a:cubicBezTo>
                  <a:pt x="257" y="383"/>
                  <a:pt x="257" y="383"/>
                  <a:pt x="257" y="383"/>
                </a:cubicBezTo>
                <a:cubicBezTo>
                  <a:pt x="259" y="387"/>
                  <a:pt x="259" y="387"/>
                  <a:pt x="259" y="387"/>
                </a:cubicBezTo>
                <a:cubicBezTo>
                  <a:pt x="259" y="387"/>
                  <a:pt x="256" y="386"/>
                  <a:pt x="253" y="389"/>
                </a:cubicBezTo>
                <a:cubicBezTo>
                  <a:pt x="249" y="391"/>
                  <a:pt x="254" y="398"/>
                  <a:pt x="254" y="398"/>
                </a:cubicBezTo>
                <a:cubicBezTo>
                  <a:pt x="258" y="399"/>
                  <a:pt x="258" y="399"/>
                  <a:pt x="258" y="399"/>
                </a:cubicBezTo>
                <a:cubicBezTo>
                  <a:pt x="259" y="405"/>
                  <a:pt x="259" y="405"/>
                  <a:pt x="259" y="405"/>
                </a:cubicBezTo>
                <a:cubicBezTo>
                  <a:pt x="256" y="406"/>
                  <a:pt x="256" y="406"/>
                  <a:pt x="256" y="406"/>
                </a:cubicBezTo>
                <a:cubicBezTo>
                  <a:pt x="249" y="396"/>
                  <a:pt x="249" y="396"/>
                  <a:pt x="249" y="396"/>
                </a:cubicBezTo>
                <a:cubicBezTo>
                  <a:pt x="247" y="404"/>
                  <a:pt x="247" y="404"/>
                  <a:pt x="247" y="404"/>
                </a:cubicBezTo>
                <a:cubicBezTo>
                  <a:pt x="252" y="404"/>
                  <a:pt x="252" y="404"/>
                  <a:pt x="252" y="404"/>
                </a:cubicBezTo>
                <a:cubicBezTo>
                  <a:pt x="252" y="404"/>
                  <a:pt x="248" y="406"/>
                  <a:pt x="246" y="409"/>
                </a:cubicBezTo>
                <a:cubicBezTo>
                  <a:pt x="244" y="411"/>
                  <a:pt x="246" y="416"/>
                  <a:pt x="246" y="416"/>
                </a:cubicBezTo>
                <a:cubicBezTo>
                  <a:pt x="241" y="418"/>
                  <a:pt x="241" y="418"/>
                  <a:pt x="241" y="418"/>
                </a:cubicBezTo>
                <a:cubicBezTo>
                  <a:pt x="243" y="420"/>
                  <a:pt x="243" y="420"/>
                  <a:pt x="243" y="420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48" y="413"/>
                  <a:pt x="248" y="413"/>
                  <a:pt x="248" y="413"/>
                </a:cubicBezTo>
                <a:cubicBezTo>
                  <a:pt x="253" y="411"/>
                  <a:pt x="253" y="411"/>
                  <a:pt x="253" y="411"/>
                </a:cubicBezTo>
                <a:cubicBezTo>
                  <a:pt x="249" y="415"/>
                  <a:pt x="249" y="415"/>
                  <a:pt x="249" y="415"/>
                </a:cubicBezTo>
                <a:cubicBezTo>
                  <a:pt x="254" y="419"/>
                  <a:pt x="254" y="419"/>
                  <a:pt x="254" y="419"/>
                </a:cubicBezTo>
                <a:cubicBezTo>
                  <a:pt x="253" y="423"/>
                  <a:pt x="253" y="423"/>
                  <a:pt x="253" y="423"/>
                </a:cubicBezTo>
                <a:cubicBezTo>
                  <a:pt x="256" y="425"/>
                  <a:pt x="256" y="425"/>
                  <a:pt x="256" y="425"/>
                </a:cubicBezTo>
                <a:cubicBezTo>
                  <a:pt x="268" y="412"/>
                  <a:pt x="268" y="412"/>
                  <a:pt x="268" y="412"/>
                </a:cubicBezTo>
                <a:cubicBezTo>
                  <a:pt x="271" y="414"/>
                  <a:pt x="271" y="414"/>
                  <a:pt x="271" y="414"/>
                </a:cubicBezTo>
                <a:cubicBezTo>
                  <a:pt x="256" y="427"/>
                  <a:pt x="256" y="427"/>
                  <a:pt x="256" y="427"/>
                </a:cubicBezTo>
                <a:cubicBezTo>
                  <a:pt x="252" y="428"/>
                  <a:pt x="252" y="428"/>
                  <a:pt x="252" y="428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44" y="422"/>
                  <a:pt x="244" y="422"/>
                  <a:pt x="244" y="422"/>
                </a:cubicBezTo>
                <a:cubicBezTo>
                  <a:pt x="243" y="424"/>
                  <a:pt x="243" y="424"/>
                  <a:pt x="243" y="424"/>
                </a:cubicBezTo>
                <a:cubicBezTo>
                  <a:pt x="243" y="424"/>
                  <a:pt x="239" y="424"/>
                  <a:pt x="239" y="426"/>
                </a:cubicBezTo>
                <a:cubicBezTo>
                  <a:pt x="239" y="427"/>
                  <a:pt x="235" y="435"/>
                  <a:pt x="231" y="435"/>
                </a:cubicBezTo>
                <a:cubicBezTo>
                  <a:pt x="228" y="436"/>
                  <a:pt x="222" y="440"/>
                  <a:pt x="222" y="440"/>
                </a:cubicBezTo>
                <a:cubicBezTo>
                  <a:pt x="224" y="442"/>
                  <a:pt x="224" y="442"/>
                  <a:pt x="224" y="442"/>
                </a:cubicBezTo>
                <a:cubicBezTo>
                  <a:pt x="224" y="442"/>
                  <a:pt x="216" y="446"/>
                  <a:pt x="221" y="450"/>
                </a:cubicBezTo>
                <a:cubicBezTo>
                  <a:pt x="224" y="452"/>
                  <a:pt x="231" y="441"/>
                  <a:pt x="231" y="441"/>
                </a:cubicBezTo>
                <a:cubicBezTo>
                  <a:pt x="242" y="436"/>
                  <a:pt x="242" y="436"/>
                  <a:pt x="242" y="436"/>
                </a:cubicBezTo>
                <a:cubicBezTo>
                  <a:pt x="233" y="443"/>
                  <a:pt x="233" y="443"/>
                  <a:pt x="233" y="443"/>
                </a:cubicBezTo>
                <a:cubicBezTo>
                  <a:pt x="238" y="446"/>
                  <a:pt x="238" y="446"/>
                  <a:pt x="238" y="446"/>
                </a:cubicBezTo>
                <a:cubicBezTo>
                  <a:pt x="238" y="446"/>
                  <a:pt x="232" y="447"/>
                  <a:pt x="228" y="450"/>
                </a:cubicBezTo>
                <a:cubicBezTo>
                  <a:pt x="223" y="452"/>
                  <a:pt x="226" y="457"/>
                  <a:pt x="226" y="457"/>
                </a:cubicBezTo>
                <a:cubicBezTo>
                  <a:pt x="223" y="458"/>
                  <a:pt x="223" y="458"/>
                  <a:pt x="223" y="458"/>
                </a:cubicBezTo>
                <a:cubicBezTo>
                  <a:pt x="219" y="455"/>
                  <a:pt x="219" y="455"/>
                  <a:pt x="219" y="455"/>
                </a:cubicBezTo>
                <a:cubicBezTo>
                  <a:pt x="215" y="457"/>
                  <a:pt x="215" y="457"/>
                  <a:pt x="215" y="457"/>
                </a:cubicBezTo>
                <a:cubicBezTo>
                  <a:pt x="215" y="457"/>
                  <a:pt x="219" y="463"/>
                  <a:pt x="221" y="465"/>
                </a:cubicBezTo>
                <a:cubicBezTo>
                  <a:pt x="222" y="467"/>
                  <a:pt x="231" y="459"/>
                  <a:pt x="231" y="459"/>
                </a:cubicBezTo>
                <a:cubicBezTo>
                  <a:pt x="226" y="468"/>
                  <a:pt x="226" y="468"/>
                  <a:pt x="226" y="468"/>
                </a:cubicBezTo>
                <a:cubicBezTo>
                  <a:pt x="221" y="471"/>
                  <a:pt x="221" y="471"/>
                  <a:pt x="221" y="471"/>
                </a:cubicBezTo>
                <a:cubicBezTo>
                  <a:pt x="213" y="459"/>
                  <a:pt x="213" y="459"/>
                  <a:pt x="213" y="459"/>
                </a:cubicBezTo>
                <a:cubicBezTo>
                  <a:pt x="204" y="467"/>
                  <a:pt x="204" y="467"/>
                  <a:pt x="204" y="467"/>
                </a:cubicBezTo>
                <a:cubicBezTo>
                  <a:pt x="207" y="470"/>
                  <a:pt x="207" y="470"/>
                  <a:pt x="207" y="470"/>
                </a:cubicBezTo>
                <a:cubicBezTo>
                  <a:pt x="200" y="468"/>
                  <a:pt x="200" y="468"/>
                  <a:pt x="200" y="468"/>
                </a:cubicBezTo>
                <a:cubicBezTo>
                  <a:pt x="198" y="471"/>
                  <a:pt x="198" y="471"/>
                  <a:pt x="198" y="471"/>
                </a:cubicBezTo>
                <a:cubicBezTo>
                  <a:pt x="203" y="474"/>
                  <a:pt x="203" y="474"/>
                  <a:pt x="203" y="474"/>
                </a:cubicBezTo>
                <a:cubicBezTo>
                  <a:pt x="198" y="475"/>
                  <a:pt x="198" y="475"/>
                  <a:pt x="198" y="475"/>
                </a:cubicBezTo>
                <a:cubicBezTo>
                  <a:pt x="198" y="475"/>
                  <a:pt x="189" y="485"/>
                  <a:pt x="188" y="486"/>
                </a:cubicBezTo>
                <a:cubicBezTo>
                  <a:pt x="188" y="487"/>
                  <a:pt x="191" y="490"/>
                  <a:pt x="191" y="490"/>
                </a:cubicBezTo>
                <a:cubicBezTo>
                  <a:pt x="184" y="489"/>
                  <a:pt x="184" y="489"/>
                  <a:pt x="184" y="489"/>
                </a:cubicBezTo>
                <a:cubicBezTo>
                  <a:pt x="182" y="498"/>
                  <a:pt x="182" y="498"/>
                  <a:pt x="182" y="498"/>
                </a:cubicBezTo>
                <a:cubicBezTo>
                  <a:pt x="182" y="498"/>
                  <a:pt x="188" y="498"/>
                  <a:pt x="188" y="500"/>
                </a:cubicBezTo>
                <a:cubicBezTo>
                  <a:pt x="188" y="502"/>
                  <a:pt x="179" y="504"/>
                  <a:pt x="174" y="505"/>
                </a:cubicBezTo>
                <a:cubicBezTo>
                  <a:pt x="169" y="507"/>
                  <a:pt x="169" y="517"/>
                  <a:pt x="169" y="517"/>
                </a:cubicBezTo>
                <a:cubicBezTo>
                  <a:pt x="169" y="517"/>
                  <a:pt x="184" y="509"/>
                  <a:pt x="183" y="514"/>
                </a:cubicBezTo>
                <a:cubicBezTo>
                  <a:pt x="183" y="518"/>
                  <a:pt x="176" y="517"/>
                  <a:pt x="176" y="517"/>
                </a:cubicBezTo>
                <a:cubicBezTo>
                  <a:pt x="177" y="520"/>
                  <a:pt x="177" y="520"/>
                  <a:pt x="177" y="520"/>
                </a:cubicBezTo>
                <a:cubicBezTo>
                  <a:pt x="182" y="522"/>
                  <a:pt x="182" y="522"/>
                  <a:pt x="182" y="522"/>
                </a:cubicBezTo>
                <a:cubicBezTo>
                  <a:pt x="179" y="525"/>
                  <a:pt x="179" y="525"/>
                  <a:pt x="179" y="525"/>
                </a:cubicBezTo>
                <a:cubicBezTo>
                  <a:pt x="181" y="529"/>
                  <a:pt x="181" y="529"/>
                  <a:pt x="181" y="529"/>
                </a:cubicBezTo>
                <a:cubicBezTo>
                  <a:pt x="198" y="520"/>
                  <a:pt x="198" y="520"/>
                  <a:pt x="198" y="520"/>
                </a:cubicBezTo>
                <a:cubicBezTo>
                  <a:pt x="198" y="520"/>
                  <a:pt x="202" y="517"/>
                  <a:pt x="203" y="516"/>
                </a:cubicBezTo>
                <a:cubicBezTo>
                  <a:pt x="205" y="515"/>
                  <a:pt x="206" y="513"/>
                  <a:pt x="209" y="512"/>
                </a:cubicBezTo>
                <a:cubicBezTo>
                  <a:pt x="211" y="512"/>
                  <a:pt x="213" y="508"/>
                  <a:pt x="213" y="505"/>
                </a:cubicBezTo>
                <a:cubicBezTo>
                  <a:pt x="213" y="502"/>
                  <a:pt x="202" y="507"/>
                  <a:pt x="202" y="507"/>
                </a:cubicBezTo>
                <a:cubicBezTo>
                  <a:pt x="202" y="507"/>
                  <a:pt x="209" y="502"/>
                  <a:pt x="212" y="500"/>
                </a:cubicBezTo>
                <a:cubicBezTo>
                  <a:pt x="214" y="499"/>
                  <a:pt x="215" y="494"/>
                  <a:pt x="221" y="494"/>
                </a:cubicBezTo>
                <a:cubicBezTo>
                  <a:pt x="225" y="494"/>
                  <a:pt x="226" y="498"/>
                  <a:pt x="226" y="498"/>
                </a:cubicBezTo>
                <a:cubicBezTo>
                  <a:pt x="215" y="503"/>
                  <a:pt x="215" y="503"/>
                  <a:pt x="215" y="503"/>
                </a:cubicBezTo>
                <a:cubicBezTo>
                  <a:pt x="214" y="506"/>
                  <a:pt x="214" y="506"/>
                  <a:pt x="214" y="506"/>
                </a:cubicBezTo>
                <a:cubicBezTo>
                  <a:pt x="214" y="506"/>
                  <a:pt x="223" y="506"/>
                  <a:pt x="224" y="509"/>
                </a:cubicBezTo>
                <a:cubicBezTo>
                  <a:pt x="224" y="513"/>
                  <a:pt x="214" y="515"/>
                  <a:pt x="211" y="516"/>
                </a:cubicBezTo>
                <a:cubicBezTo>
                  <a:pt x="208" y="516"/>
                  <a:pt x="203" y="521"/>
                  <a:pt x="202" y="524"/>
                </a:cubicBezTo>
                <a:cubicBezTo>
                  <a:pt x="202" y="528"/>
                  <a:pt x="206" y="522"/>
                  <a:pt x="208" y="523"/>
                </a:cubicBezTo>
                <a:cubicBezTo>
                  <a:pt x="209" y="525"/>
                  <a:pt x="206" y="526"/>
                  <a:pt x="205" y="528"/>
                </a:cubicBezTo>
                <a:cubicBezTo>
                  <a:pt x="203" y="530"/>
                  <a:pt x="208" y="531"/>
                  <a:pt x="208" y="531"/>
                </a:cubicBezTo>
                <a:cubicBezTo>
                  <a:pt x="205" y="533"/>
                  <a:pt x="205" y="533"/>
                  <a:pt x="205" y="533"/>
                </a:cubicBezTo>
                <a:cubicBezTo>
                  <a:pt x="205" y="533"/>
                  <a:pt x="194" y="530"/>
                  <a:pt x="188" y="532"/>
                </a:cubicBezTo>
                <a:cubicBezTo>
                  <a:pt x="181" y="534"/>
                  <a:pt x="187" y="539"/>
                  <a:pt x="187" y="539"/>
                </a:cubicBezTo>
                <a:cubicBezTo>
                  <a:pt x="180" y="538"/>
                  <a:pt x="180" y="538"/>
                  <a:pt x="180" y="538"/>
                </a:cubicBezTo>
                <a:cubicBezTo>
                  <a:pt x="175" y="540"/>
                  <a:pt x="175" y="540"/>
                  <a:pt x="175" y="540"/>
                </a:cubicBezTo>
                <a:cubicBezTo>
                  <a:pt x="180" y="532"/>
                  <a:pt x="180" y="532"/>
                  <a:pt x="180" y="532"/>
                </a:cubicBezTo>
                <a:cubicBezTo>
                  <a:pt x="175" y="518"/>
                  <a:pt x="175" y="518"/>
                  <a:pt x="175" y="518"/>
                </a:cubicBezTo>
                <a:cubicBezTo>
                  <a:pt x="167" y="521"/>
                  <a:pt x="167" y="521"/>
                  <a:pt x="167" y="521"/>
                </a:cubicBezTo>
                <a:cubicBezTo>
                  <a:pt x="166" y="523"/>
                  <a:pt x="166" y="523"/>
                  <a:pt x="166" y="523"/>
                </a:cubicBezTo>
                <a:cubicBezTo>
                  <a:pt x="158" y="526"/>
                  <a:pt x="158" y="526"/>
                  <a:pt x="158" y="526"/>
                </a:cubicBezTo>
                <a:cubicBezTo>
                  <a:pt x="157" y="530"/>
                  <a:pt x="157" y="530"/>
                  <a:pt x="157" y="530"/>
                </a:cubicBezTo>
                <a:cubicBezTo>
                  <a:pt x="164" y="531"/>
                  <a:pt x="164" y="531"/>
                  <a:pt x="164" y="531"/>
                </a:cubicBezTo>
                <a:cubicBezTo>
                  <a:pt x="157" y="532"/>
                  <a:pt x="157" y="532"/>
                  <a:pt x="157" y="532"/>
                </a:cubicBezTo>
                <a:cubicBezTo>
                  <a:pt x="156" y="536"/>
                  <a:pt x="156" y="536"/>
                  <a:pt x="156" y="536"/>
                </a:cubicBezTo>
                <a:cubicBezTo>
                  <a:pt x="162" y="537"/>
                  <a:pt x="162" y="537"/>
                  <a:pt x="162" y="537"/>
                </a:cubicBezTo>
                <a:cubicBezTo>
                  <a:pt x="150" y="539"/>
                  <a:pt x="150" y="539"/>
                  <a:pt x="150" y="539"/>
                </a:cubicBezTo>
                <a:cubicBezTo>
                  <a:pt x="155" y="532"/>
                  <a:pt x="155" y="532"/>
                  <a:pt x="155" y="532"/>
                </a:cubicBezTo>
                <a:cubicBezTo>
                  <a:pt x="153" y="530"/>
                  <a:pt x="153" y="530"/>
                  <a:pt x="153" y="530"/>
                </a:cubicBezTo>
                <a:cubicBezTo>
                  <a:pt x="147" y="534"/>
                  <a:pt x="147" y="534"/>
                  <a:pt x="147" y="534"/>
                </a:cubicBezTo>
                <a:cubicBezTo>
                  <a:pt x="145" y="532"/>
                  <a:pt x="145" y="532"/>
                  <a:pt x="145" y="532"/>
                </a:cubicBezTo>
                <a:cubicBezTo>
                  <a:pt x="141" y="534"/>
                  <a:pt x="141" y="534"/>
                  <a:pt x="141" y="534"/>
                </a:cubicBezTo>
                <a:cubicBezTo>
                  <a:pt x="145" y="538"/>
                  <a:pt x="145" y="538"/>
                  <a:pt x="145" y="538"/>
                </a:cubicBezTo>
                <a:cubicBezTo>
                  <a:pt x="138" y="538"/>
                  <a:pt x="138" y="538"/>
                  <a:pt x="138" y="538"/>
                </a:cubicBezTo>
                <a:cubicBezTo>
                  <a:pt x="134" y="541"/>
                  <a:pt x="134" y="541"/>
                  <a:pt x="134" y="541"/>
                </a:cubicBezTo>
                <a:cubicBezTo>
                  <a:pt x="139" y="547"/>
                  <a:pt x="139" y="547"/>
                  <a:pt x="139" y="547"/>
                </a:cubicBezTo>
                <a:cubicBezTo>
                  <a:pt x="143" y="548"/>
                  <a:pt x="143" y="548"/>
                  <a:pt x="143" y="548"/>
                </a:cubicBezTo>
                <a:cubicBezTo>
                  <a:pt x="138" y="549"/>
                  <a:pt x="138" y="549"/>
                  <a:pt x="138" y="549"/>
                </a:cubicBezTo>
                <a:cubicBezTo>
                  <a:pt x="135" y="552"/>
                  <a:pt x="135" y="552"/>
                  <a:pt x="135" y="552"/>
                </a:cubicBezTo>
                <a:cubicBezTo>
                  <a:pt x="126" y="551"/>
                  <a:pt x="126" y="551"/>
                  <a:pt x="126" y="551"/>
                </a:cubicBezTo>
                <a:cubicBezTo>
                  <a:pt x="126" y="555"/>
                  <a:pt x="126" y="555"/>
                  <a:pt x="126" y="555"/>
                </a:cubicBezTo>
                <a:cubicBezTo>
                  <a:pt x="132" y="563"/>
                  <a:pt x="132" y="563"/>
                  <a:pt x="132" y="563"/>
                </a:cubicBezTo>
                <a:cubicBezTo>
                  <a:pt x="138" y="561"/>
                  <a:pt x="138" y="561"/>
                  <a:pt x="138" y="561"/>
                </a:cubicBezTo>
                <a:cubicBezTo>
                  <a:pt x="139" y="562"/>
                  <a:pt x="139" y="562"/>
                  <a:pt x="139" y="562"/>
                </a:cubicBezTo>
                <a:cubicBezTo>
                  <a:pt x="132" y="566"/>
                  <a:pt x="132" y="566"/>
                  <a:pt x="132" y="566"/>
                </a:cubicBezTo>
                <a:cubicBezTo>
                  <a:pt x="137" y="568"/>
                  <a:pt x="137" y="568"/>
                  <a:pt x="137" y="568"/>
                </a:cubicBezTo>
                <a:cubicBezTo>
                  <a:pt x="135" y="569"/>
                  <a:pt x="135" y="569"/>
                  <a:pt x="135" y="569"/>
                </a:cubicBezTo>
                <a:cubicBezTo>
                  <a:pt x="130" y="567"/>
                  <a:pt x="130" y="567"/>
                  <a:pt x="130" y="567"/>
                </a:cubicBezTo>
                <a:cubicBezTo>
                  <a:pt x="129" y="561"/>
                  <a:pt x="129" y="561"/>
                  <a:pt x="129" y="561"/>
                </a:cubicBezTo>
                <a:cubicBezTo>
                  <a:pt x="123" y="552"/>
                  <a:pt x="123" y="552"/>
                  <a:pt x="123" y="552"/>
                </a:cubicBezTo>
                <a:cubicBezTo>
                  <a:pt x="114" y="557"/>
                  <a:pt x="114" y="557"/>
                  <a:pt x="114" y="557"/>
                </a:cubicBezTo>
                <a:cubicBezTo>
                  <a:pt x="116" y="558"/>
                  <a:pt x="116" y="558"/>
                  <a:pt x="116" y="558"/>
                </a:cubicBezTo>
                <a:cubicBezTo>
                  <a:pt x="118" y="558"/>
                  <a:pt x="118" y="558"/>
                  <a:pt x="118" y="558"/>
                </a:cubicBezTo>
                <a:cubicBezTo>
                  <a:pt x="123" y="563"/>
                  <a:pt x="123" y="563"/>
                  <a:pt x="123" y="563"/>
                </a:cubicBezTo>
                <a:cubicBezTo>
                  <a:pt x="123" y="570"/>
                  <a:pt x="123" y="570"/>
                  <a:pt x="123" y="570"/>
                </a:cubicBezTo>
                <a:cubicBezTo>
                  <a:pt x="132" y="577"/>
                  <a:pt x="132" y="577"/>
                  <a:pt x="132" y="577"/>
                </a:cubicBezTo>
                <a:cubicBezTo>
                  <a:pt x="133" y="579"/>
                  <a:pt x="133" y="579"/>
                  <a:pt x="133" y="579"/>
                </a:cubicBezTo>
                <a:cubicBezTo>
                  <a:pt x="122" y="571"/>
                  <a:pt x="122" y="571"/>
                  <a:pt x="122" y="571"/>
                </a:cubicBezTo>
                <a:cubicBezTo>
                  <a:pt x="122" y="562"/>
                  <a:pt x="122" y="562"/>
                  <a:pt x="122" y="562"/>
                </a:cubicBezTo>
                <a:cubicBezTo>
                  <a:pt x="113" y="562"/>
                  <a:pt x="113" y="562"/>
                  <a:pt x="113" y="562"/>
                </a:cubicBezTo>
                <a:cubicBezTo>
                  <a:pt x="111" y="565"/>
                  <a:pt x="111" y="565"/>
                  <a:pt x="111" y="565"/>
                </a:cubicBezTo>
                <a:cubicBezTo>
                  <a:pt x="112" y="560"/>
                  <a:pt x="112" y="560"/>
                  <a:pt x="112" y="560"/>
                </a:cubicBezTo>
                <a:cubicBezTo>
                  <a:pt x="108" y="560"/>
                  <a:pt x="108" y="560"/>
                  <a:pt x="108" y="560"/>
                </a:cubicBezTo>
                <a:cubicBezTo>
                  <a:pt x="107" y="563"/>
                  <a:pt x="107" y="563"/>
                  <a:pt x="107" y="563"/>
                </a:cubicBezTo>
                <a:cubicBezTo>
                  <a:pt x="101" y="564"/>
                  <a:pt x="101" y="564"/>
                  <a:pt x="101" y="564"/>
                </a:cubicBezTo>
                <a:cubicBezTo>
                  <a:pt x="96" y="557"/>
                  <a:pt x="96" y="557"/>
                  <a:pt x="96" y="557"/>
                </a:cubicBezTo>
                <a:cubicBezTo>
                  <a:pt x="96" y="557"/>
                  <a:pt x="92" y="557"/>
                  <a:pt x="85" y="562"/>
                </a:cubicBezTo>
                <a:cubicBezTo>
                  <a:pt x="80" y="567"/>
                  <a:pt x="93" y="567"/>
                  <a:pt x="94" y="569"/>
                </a:cubicBezTo>
                <a:cubicBezTo>
                  <a:pt x="94" y="571"/>
                  <a:pt x="91" y="570"/>
                  <a:pt x="88" y="570"/>
                </a:cubicBezTo>
                <a:cubicBezTo>
                  <a:pt x="83" y="571"/>
                  <a:pt x="87" y="577"/>
                  <a:pt x="87" y="577"/>
                </a:cubicBezTo>
                <a:cubicBezTo>
                  <a:pt x="87" y="577"/>
                  <a:pt x="104" y="571"/>
                  <a:pt x="105" y="573"/>
                </a:cubicBezTo>
                <a:cubicBezTo>
                  <a:pt x="106" y="575"/>
                  <a:pt x="99" y="575"/>
                  <a:pt x="99" y="575"/>
                </a:cubicBezTo>
                <a:cubicBezTo>
                  <a:pt x="99" y="578"/>
                  <a:pt x="99" y="578"/>
                  <a:pt x="99" y="578"/>
                </a:cubicBezTo>
                <a:cubicBezTo>
                  <a:pt x="99" y="578"/>
                  <a:pt x="108" y="575"/>
                  <a:pt x="113" y="573"/>
                </a:cubicBezTo>
                <a:cubicBezTo>
                  <a:pt x="118" y="573"/>
                  <a:pt x="122" y="579"/>
                  <a:pt x="122" y="579"/>
                </a:cubicBezTo>
                <a:cubicBezTo>
                  <a:pt x="122" y="579"/>
                  <a:pt x="117" y="576"/>
                  <a:pt x="114" y="575"/>
                </a:cubicBezTo>
                <a:cubicBezTo>
                  <a:pt x="112" y="575"/>
                  <a:pt x="104" y="578"/>
                  <a:pt x="104" y="578"/>
                </a:cubicBezTo>
                <a:cubicBezTo>
                  <a:pt x="104" y="583"/>
                  <a:pt x="104" y="583"/>
                  <a:pt x="104" y="583"/>
                </a:cubicBezTo>
                <a:cubicBezTo>
                  <a:pt x="102" y="581"/>
                  <a:pt x="102" y="581"/>
                  <a:pt x="102" y="581"/>
                </a:cubicBezTo>
                <a:cubicBezTo>
                  <a:pt x="100" y="582"/>
                  <a:pt x="100" y="582"/>
                  <a:pt x="100" y="582"/>
                </a:cubicBezTo>
                <a:cubicBezTo>
                  <a:pt x="102" y="586"/>
                  <a:pt x="102" y="586"/>
                  <a:pt x="102" y="586"/>
                </a:cubicBezTo>
                <a:cubicBezTo>
                  <a:pt x="108" y="586"/>
                  <a:pt x="108" y="586"/>
                  <a:pt x="108" y="586"/>
                </a:cubicBezTo>
                <a:cubicBezTo>
                  <a:pt x="104" y="591"/>
                  <a:pt x="104" y="591"/>
                  <a:pt x="104" y="591"/>
                </a:cubicBezTo>
                <a:cubicBezTo>
                  <a:pt x="96" y="584"/>
                  <a:pt x="96" y="584"/>
                  <a:pt x="96" y="584"/>
                </a:cubicBezTo>
                <a:cubicBezTo>
                  <a:pt x="92" y="582"/>
                  <a:pt x="92" y="582"/>
                  <a:pt x="92" y="582"/>
                </a:cubicBezTo>
                <a:cubicBezTo>
                  <a:pt x="92" y="585"/>
                  <a:pt x="92" y="585"/>
                  <a:pt x="92" y="585"/>
                </a:cubicBezTo>
                <a:cubicBezTo>
                  <a:pt x="92" y="585"/>
                  <a:pt x="90" y="581"/>
                  <a:pt x="87" y="580"/>
                </a:cubicBezTo>
                <a:cubicBezTo>
                  <a:pt x="83" y="579"/>
                  <a:pt x="83" y="583"/>
                  <a:pt x="83" y="583"/>
                </a:cubicBezTo>
                <a:cubicBezTo>
                  <a:pt x="83" y="583"/>
                  <a:pt x="81" y="581"/>
                  <a:pt x="80" y="580"/>
                </a:cubicBezTo>
                <a:cubicBezTo>
                  <a:pt x="78" y="580"/>
                  <a:pt x="74" y="583"/>
                  <a:pt x="74" y="583"/>
                </a:cubicBezTo>
                <a:cubicBezTo>
                  <a:pt x="74" y="583"/>
                  <a:pt x="72" y="582"/>
                  <a:pt x="69" y="581"/>
                </a:cubicBezTo>
                <a:cubicBezTo>
                  <a:pt x="66" y="581"/>
                  <a:pt x="65" y="584"/>
                  <a:pt x="63" y="587"/>
                </a:cubicBezTo>
                <a:cubicBezTo>
                  <a:pt x="62" y="589"/>
                  <a:pt x="74" y="586"/>
                  <a:pt x="74" y="586"/>
                </a:cubicBezTo>
                <a:cubicBezTo>
                  <a:pt x="74" y="586"/>
                  <a:pt x="82" y="592"/>
                  <a:pt x="84" y="594"/>
                </a:cubicBezTo>
                <a:cubicBezTo>
                  <a:pt x="85" y="595"/>
                  <a:pt x="84" y="600"/>
                  <a:pt x="84" y="600"/>
                </a:cubicBezTo>
                <a:cubicBezTo>
                  <a:pt x="87" y="603"/>
                  <a:pt x="87" y="603"/>
                  <a:pt x="87" y="603"/>
                </a:cubicBezTo>
                <a:cubicBezTo>
                  <a:pt x="92" y="604"/>
                  <a:pt x="92" y="604"/>
                  <a:pt x="92" y="604"/>
                </a:cubicBezTo>
                <a:cubicBezTo>
                  <a:pt x="94" y="603"/>
                  <a:pt x="94" y="603"/>
                  <a:pt x="94" y="603"/>
                </a:cubicBezTo>
                <a:cubicBezTo>
                  <a:pt x="93" y="605"/>
                  <a:pt x="93" y="605"/>
                  <a:pt x="93" y="605"/>
                </a:cubicBezTo>
                <a:cubicBezTo>
                  <a:pt x="85" y="605"/>
                  <a:pt x="85" y="605"/>
                  <a:pt x="85" y="605"/>
                </a:cubicBezTo>
                <a:cubicBezTo>
                  <a:pt x="87" y="608"/>
                  <a:pt x="87" y="608"/>
                  <a:pt x="87" y="608"/>
                </a:cubicBezTo>
                <a:cubicBezTo>
                  <a:pt x="83" y="614"/>
                  <a:pt x="83" y="614"/>
                  <a:pt x="83" y="614"/>
                </a:cubicBezTo>
                <a:cubicBezTo>
                  <a:pt x="85" y="616"/>
                  <a:pt x="85" y="616"/>
                  <a:pt x="85" y="616"/>
                </a:cubicBezTo>
                <a:cubicBezTo>
                  <a:pt x="80" y="615"/>
                  <a:pt x="80" y="615"/>
                  <a:pt x="80" y="615"/>
                </a:cubicBezTo>
                <a:cubicBezTo>
                  <a:pt x="84" y="607"/>
                  <a:pt x="84" y="607"/>
                  <a:pt x="84" y="607"/>
                </a:cubicBezTo>
                <a:cubicBezTo>
                  <a:pt x="82" y="602"/>
                  <a:pt x="82" y="602"/>
                  <a:pt x="82" y="602"/>
                </a:cubicBezTo>
                <a:cubicBezTo>
                  <a:pt x="82" y="594"/>
                  <a:pt x="82" y="594"/>
                  <a:pt x="82" y="594"/>
                </a:cubicBezTo>
                <a:cubicBezTo>
                  <a:pt x="73" y="593"/>
                  <a:pt x="73" y="593"/>
                  <a:pt x="73" y="593"/>
                </a:cubicBezTo>
                <a:cubicBezTo>
                  <a:pt x="73" y="597"/>
                  <a:pt x="73" y="597"/>
                  <a:pt x="73" y="597"/>
                </a:cubicBezTo>
                <a:cubicBezTo>
                  <a:pt x="69" y="595"/>
                  <a:pt x="69" y="595"/>
                  <a:pt x="69" y="595"/>
                </a:cubicBezTo>
                <a:cubicBezTo>
                  <a:pt x="66" y="595"/>
                  <a:pt x="66" y="595"/>
                  <a:pt x="66" y="595"/>
                </a:cubicBezTo>
                <a:cubicBezTo>
                  <a:pt x="72" y="611"/>
                  <a:pt x="72" y="611"/>
                  <a:pt x="72" y="611"/>
                </a:cubicBezTo>
                <a:cubicBezTo>
                  <a:pt x="71" y="613"/>
                  <a:pt x="71" y="613"/>
                  <a:pt x="71" y="613"/>
                </a:cubicBezTo>
                <a:cubicBezTo>
                  <a:pt x="68" y="607"/>
                  <a:pt x="68" y="607"/>
                  <a:pt x="68" y="607"/>
                </a:cubicBezTo>
                <a:cubicBezTo>
                  <a:pt x="65" y="602"/>
                  <a:pt x="65" y="602"/>
                  <a:pt x="65" y="602"/>
                </a:cubicBezTo>
                <a:cubicBezTo>
                  <a:pt x="65" y="602"/>
                  <a:pt x="66" y="598"/>
                  <a:pt x="63" y="597"/>
                </a:cubicBezTo>
                <a:cubicBezTo>
                  <a:pt x="61" y="596"/>
                  <a:pt x="52" y="603"/>
                  <a:pt x="52" y="603"/>
                </a:cubicBezTo>
                <a:cubicBezTo>
                  <a:pt x="56" y="607"/>
                  <a:pt x="56" y="607"/>
                  <a:pt x="56" y="607"/>
                </a:cubicBezTo>
                <a:cubicBezTo>
                  <a:pt x="50" y="607"/>
                  <a:pt x="50" y="607"/>
                  <a:pt x="50" y="607"/>
                </a:cubicBezTo>
                <a:cubicBezTo>
                  <a:pt x="50" y="607"/>
                  <a:pt x="52" y="608"/>
                  <a:pt x="55" y="610"/>
                </a:cubicBezTo>
                <a:cubicBezTo>
                  <a:pt x="57" y="613"/>
                  <a:pt x="61" y="616"/>
                  <a:pt x="61" y="616"/>
                </a:cubicBezTo>
                <a:cubicBezTo>
                  <a:pt x="55" y="615"/>
                  <a:pt x="55" y="615"/>
                  <a:pt x="55" y="615"/>
                </a:cubicBezTo>
                <a:cubicBezTo>
                  <a:pt x="52" y="613"/>
                  <a:pt x="52" y="613"/>
                  <a:pt x="52" y="613"/>
                </a:cubicBezTo>
                <a:cubicBezTo>
                  <a:pt x="48" y="617"/>
                  <a:pt x="48" y="617"/>
                  <a:pt x="48" y="617"/>
                </a:cubicBezTo>
                <a:cubicBezTo>
                  <a:pt x="51" y="610"/>
                  <a:pt x="51" y="610"/>
                  <a:pt x="51" y="610"/>
                </a:cubicBezTo>
                <a:cubicBezTo>
                  <a:pt x="51" y="610"/>
                  <a:pt x="50" y="608"/>
                  <a:pt x="46" y="608"/>
                </a:cubicBezTo>
                <a:cubicBezTo>
                  <a:pt x="42" y="608"/>
                  <a:pt x="43" y="612"/>
                  <a:pt x="43" y="612"/>
                </a:cubicBezTo>
                <a:cubicBezTo>
                  <a:pt x="43" y="612"/>
                  <a:pt x="40" y="608"/>
                  <a:pt x="38" y="608"/>
                </a:cubicBezTo>
                <a:cubicBezTo>
                  <a:pt x="34" y="608"/>
                  <a:pt x="33" y="612"/>
                  <a:pt x="33" y="612"/>
                </a:cubicBezTo>
                <a:cubicBezTo>
                  <a:pt x="39" y="615"/>
                  <a:pt x="39" y="615"/>
                  <a:pt x="39" y="615"/>
                </a:cubicBezTo>
                <a:cubicBezTo>
                  <a:pt x="38" y="616"/>
                  <a:pt x="38" y="616"/>
                  <a:pt x="38" y="616"/>
                </a:cubicBezTo>
                <a:cubicBezTo>
                  <a:pt x="31" y="611"/>
                  <a:pt x="31" y="611"/>
                  <a:pt x="31" y="611"/>
                </a:cubicBezTo>
                <a:cubicBezTo>
                  <a:pt x="32" y="609"/>
                  <a:pt x="32" y="609"/>
                  <a:pt x="32" y="609"/>
                </a:cubicBezTo>
                <a:cubicBezTo>
                  <a:pt x="28" y="605"/>
                  <a:pt x="28" y="605"/>
                  <a:pt x="28" y="605"/>
                </a:cubicBezTo>
                <a:cubicBezTo>
                  <a:pt x="25" y="609"/>
                  <a:pt x="25" y="609"/>
                  <a:pt x="25" y="609"/>
                </a:cubicBezTo>
                <a:cubicBezTo>
                  <a:pt x="26" y="611"/>
                  <a:pt x="26" y="611"/>
                  <a:pt x="26" y="611"/>
                </a:cubicBezTo>
                <a:cubicBezTo>
                  <a:pt x="26" y="611"/>
                  <a:pt x="32" y="616"/>
                  <a:pt x="32" y="618"/>
                </a:cubicBezTo>
                <a:cubicBezTo>
                  <a:pt x="31" y="621"/>
                  <a:pt x="25" y="620"/>
                  <a:pt x="25" y="624"/>
                </a:cubicBezTo>
                <a:cubicBezTo>
                  <a:pt x="25" y="627"/>
                  <a:pt x="34" y="623"/>
                  <a:pt x="34" y="623"/>
                </a:cubicBezTo>
                <a:cubicBezTo>
                  <a:pt x="50" y="627"/>
                  <a:pt x="50" y="627"/>
                  <a:pt x="50" y="627"/>
                </a:cubicBezTo>
                <a:cubicBezTo>
                  <a:pt x="49" y="628"/>
                  <a:pt x="49" y="628"/>
                  <a:pt x="49" y="628"/>
                </a:cubicBezTo>
                <a:cubicBezTo>
                  <a:pt x="64" y="632"/>
                  <a:pt x="64" y="632"/>
                  <a:pt x="64" y="632"/>
                </a:cubicBezTo>
                <a:cubicBezTo>
                  <a:pt x="71" y="629"/>
                  <a:pt x="71" y="629"/>
                  <a:pt x="71" y="629"/>
                </a:cubicBezTo>
                <a:cubicBezTo>
                  <a:pt x="78" y="631"/>
                  <a:pt x="78" y="631"/>
                  <a:pt x="78" y="631"/>
                </a:cubicBezTo>
                <a:cubicBezTo>
                  <a:pt x="78" y="632"/>
                  <a:pt x="78" y="632"/>
                  <a:pt x="78" y="632"/>
                </a:cubicBezTo>
                <a:cubicBezTo>
                  <a:pt x="72" y="631"/>
                  <a:pt x="72" y="631"/>
                  <a:pt x="72" y="631"/>
                </a:cubicBezTo>
                <a:cubicBezTo>
                  <a:pt x="65" y="633"/>
                  <a:pt x="65" y="633"/>
                  <a:pt x="65" y="633"/>
                </a:cubicBezTo>
                <a:cubicBezTo>
                  <a:pt x="56" y="631"/>
                  <a:pt x="56" y="631"/>
                  <a:pt x="56" y="631"/>
                </a:cubicBezTo>
                <a:cubicBezTo>
                  <a:pt x="55" y="633"/>
                  <a:pt x="55" y="633"/>
                  <a:pt x="55" y="633"/>
                </a:cubicBezTo>
                <a:cubicBezTo>
                  <a:pt x="55" y="633"/>
                  <a:pt x="42" y="626"/>
                  <a:pt x="35" y="626"/>
                </a:cubicBezTo>
                <a:cubicBezTo>
                  <a:pt x="28" y="626"/>
                  <a:pt x="29" y="629"/>
                  <a:pt x="29" y="629"/>
                </a:cubicBezTo>
                <a:cubicBezTo>
                  <a:pt x="29" y="629"/>
                  <a:pt x="28" y="629"/>
                  <a:pt x="25" y="631"/>
                </a:cubicBezTo>
                <a:cubicBezTo>
                  <a:pt x="23" y="632"/>
                  <a:pt x="25" y="635"/>
                  <a:pt x="25" y="635"/>
                </a:cubicBezTo>
                <a:cubicBezTo>
                  <a:pt x="25" y="635"/>
                  <a:pt x="19" y="634"/>
                  <a:pt x="17" y="638"/>
                </a:cubicBezTo>
                <a:cubicBezTo>
                  <a:pt x="16" y="641"/>
                  <a:pt x="19" y="642"/>
                  <a:pt x="19" y="642"/>
                </a:cubicBezTo>
                <a:cubicBezTo>
                  <a:pt x="27" y="642"/>
                  <a:pt x="27" y="642"/>
                  <a:pt x="27" y="642"/>
                </a:cubicBezTo>
                <a:cubicBezTo>
                  <a:pt x="32" y="646"/>
                  <a:pt x="32" y="646"/>
                  <a:pt x="32" y="646"/>
                </a:cubicBezTo>
                <a:cubicBezTo>
                  <a:pt x="26" y="644"/>
                  <a:pt x="26" y="644"/>
                  <a:pt x="26" y="644"/>
                </a:cubicBezTo>
                <a:cubicBezTo>
                  <a:pt x="24" y="646"/>
                  <a:pt x="24" y="646"/>
                  <a:pt x="24" y="646"/>
                </a:cubicBezTo>
                <a:cubicBezTo>
                  <a:pt x="28" y="648"/>
                  <a:pt x="28" y="648"/>
                  <a:pt x="28" y="648"/>
                </a:cubicBezTo>
                <a:cubicBezTo>
                  <a:pt x="23" y="648"/>
                  <a:pt x="23" y="648"/>
                  <a:pt x="23" y="648"/>
                </a:cubicBezTo>
                <a:cubicBezTo>
                  <a:pt x="23" y="650"/>
                  <a:pt x="23" y="650"/>
                  <a:pt x="23" y="650"/>
                </a:cubicBezTo>
                <a:cubicBezTo>
                  <a:pt x="32" y="652"/>
                  <a:pt x="32" y="652"/>
                  <a:pt x="32" y="652"/>
                </a:cubicBezTo>
                <a:cubicBezTo>
                  <a:pt x="17" y="655"/>
                  <a:pt x="17" y="655"/>
                  <a:pt x="17" y="655"/>
                </a:cubicBezTo>
                <a:cubicBezTo>
                  <a:pt x="17" y="657"/>
                  <a:pt x="17" y="657"/>
                  <a:pt x="17" y="657"/>
                </a:cubicBezTo>
                <a:cubicBezTo>
                  <a:pt x="20" y="657"/>
                  <a:pt x="20" y="657"/>
                  <a:pt x="20" y="657"/>
                </a:cubicBezTo>
                <a:cubicBezTo>
                  <a:pt x="20" y="660"/>
                  <a:pt x="20" y="660"/>
                  <a:pt x="20" y="660"/>
                </a:cubicBezTo>
                <a:cubicBezTo>
                  <a:pt x="30" y="660"/>
                  <a:pt x="30" y="660"/>
                  <a:pt x="30" y="660"/>
                </a:cubicBezTo>
                <a:cubicBezTo>
                  <a:pt x="17" y="663"/>
                  <a:pt x="17" y="663"/>
                  <a:pt x="17" y="663"/>
                </a:cubicBezTo>
                <a:cubicBezTo>
                  <a:pt x="15" y="667"/>
                  <a:pt x="15" y="667"/>
                  <a:pt x="15" y="667"/>
                </a:cubicBezTo>
                <a:cubicBezTo>
                  <a:pt x="22" y="670"/>
                  <a:pt x="22" y="670"/>
                  <a:pt x="22" y="670"/>
                </a:cubicBezTo>
                <a:cubicBezTo>
                  <a:pt x="18" y="670"/>
                  <a:pt x="18" y="670"/>
                  <a:pt x="18" y="670"/>
                </a:cubicBezTo>
                <a:cubicBezTo>
                  <a:pt x="23" y="675"/>
                  <a:pt x="23" y="675"/>
                  <a:pt x="23" y="675"/>
                </a:cubicBezTo>
                <a:cubicBezTo>
                  <a:pt x="26" y="675"/>
                  <a:pt x="26" y="675"/>
                  <a:pt x="26" y="675"/>
                </a:cubicBezTo>
                <a:cubicBezTo>
                  <a:pt x="28" y="677"/>
                  <a:pt x="28" y="677"/>
                  <a:pt x="28" y="677"/>
                </a:cubicBezTo>
                <a:cubicBezTo>
                  <a:pt x="48" y="672"/>
                  <a:pt x="48" y="672"/>
                  <a:pt x="48" y="672"/>
                </a:cubicBezTo>
                <a:cubicBezTo>
                  <a:pt x="46" y="675"/>
                  <a:pt x="46" y="675"/>
                  <a:pt x="46" y="675"/>
                </a:cubicBezTo>
                <a:cubicBezTo>
                  <a:pt x="55" y="674"/>
                  <a:pt x="55" y="674"/>
                  <a:pt x="55" y="674"/>
                </a:cubicBezTo>
                <a:cubicBezTo>
                  <a:pt x="55" y="674"/>
                  <a:pt x="56" y="677"/>
                  <a:pt x="61" y="677"/>
                </a:cubicBezTo>
                <a:cubicBezTo>
                  <a:pt x="65" y="677"/>
                  <a:pt x="63" y="668"/>
                  <a:pt x="63" y="668"/>
                </a:cubicBezTo>
                <a:cubicBezTo>
                  <a:pt x="66" y="667"/>
                  <a:pt x="66" y="667"/>
                  <a:pt x="66" y="667"/>
                </a:cubicBezTo>
                <a:cubicBezTo>
                  <a:pt x="71" y="661"/>
                  <a:pt x="71" y="661"/>
                  <a:pt x="71" y="661"/>
                </a:cubicBezTo>
                <a:cubicBezTo>
                  <a:pt x="72" y="662"/>
                  <a:pt x="72" y="662"/>
                  <a:pt x="72" y="662"/>
                </a:cubicBezTo>
                <a:cubicBezTo>
                  <a:pt x="67" y="670"/>
                  <a:pt x="67" y="670"/>
                  <a:pt x="67" y="670"/>
                </a:cubicBezTo>
                <a:cubicBezTo>
                  <a:pt x="69" y="674"/>
                  <a:pt x="69" y="674"/>
                  <a:pt x="69" y="674"/>
                </a:cubicBezTo>
                <a:cubicBezTo>
                  <a:pt x="79" y="675"/>
                  <a:pt x="79" y="675"/>
                  <a:pt x="79" y="675"/>
                </a:cubicBezTo>
                <a:cubicBezTo>
                  <a:pt x="83" y="671"/>
                  <a:pt x="83" y="671"/>
                  <a:pt x="83" y="671"/>
                </a:cubicBezTo>
                <a:cubicBezTo>
                  <a:pt x="83" y="675"/>
                  <a:pt x="83" y="675"/>
                  <a:pt x="83" y="675"/>
                </a:cubicBezTo>
                <a:cubicBezTo>
                  <a:pt x="76" y="677"/>
                  <a:pt x="76" y="677"/>
                  <a:pt x="76" y="677"/>
                </a:cubicBezTo>
                <a:cubicBezTo>
                  <a:pt x="78" y="679"/>
                  <a:pt x="78" y="679"/>
                  <a:pt x="78" y="679"/>
                </a:cubicBezTo>
                <a:cubicBezTo>
                  <a:pt x="90" y="675"/>
                  <a:pt x="90" y="675"/>
                  <a:pt x="90" y="675"/>
                </a:cubicBezTo>
                <a:cubicBezTo>
                  <a:pt x="89" y="668"/>
                  <a:pt x="89" y="668"/>
                  <a:pt x="89" y="668"/>
                </a:cubicBezTo>
                <a:cubicBezTo>
                  <a:pt x="89" y="668"/>
                  <a:pt x="91" y="664"/>
                  <a:pt x="93" y="661"/>
                </a:cubicBezTo>
                <a:cubicBezTo>
                  <a:pt x="94" y="659"/>
                  <a:pt x="98" y="656"/>
                  <a:pt x="98" y="656"/>
                </a:cubicBezTo>
                <a:cubicBezTo>
                  <a:pt x="99" y="658"/>
                  <a:pt x="99" y="658"/>
                  <a:pt x="99" y="658"/>
                </a:cubicBezTo>
                <a:cubicBezTo>
                  <a:pt x="99" y="658"/>
                  <a:pt x="97" y="660"/>
                  <a:pt x="95" y="662"/>
                </a:cubicBezTo>
                <a:cubicBezTo>
                  <a:pt x="93" y="663"/>
                  <a:pt x="90" y="668"/>
                  <a:pt x="90" y="668"/>
                </a:cubicBezTo>
                <a:cubicBezTo>
                  <a:pt x="92" y="671"/>
                  <a:pt x="92" y="671"/>
                  <a:pt x="92" y="671"/>
                </a:cubicBezTo>
                <a:cubicBezTo>
                  <a:pt x="93" y="675"/>
                  <a:pt x="93" y="675"/>
                  <a:pt x="93" y="675"/>
                </a:cubicBezTo>
                <a:cubicBezTo>
                  <a:pt x="102" y="673"/>
                  <a:pt x="102" y="673"/>
                  <a:pt x="102" y="673"/>
                </a:cubicBezTo>
                <a:cubicBezTo>
                  <a:pt x="98" y="676"/>
                  <a:pt x="98" y="676"/>
                  <a:pt x="98" y="676"/>
                </a:cubicBezTo>
                <a:cubicBezTo>
                  <a:pt x="96" y="676"/>
                  <a:pt x="96" y="676"/>
                  <a:pt x="96" y="676"/>
                </a:cubicBezTo>
                <a:cubicBezTo>
                  <a:pt x="92" y="677"/>
                  <a:pt x="92" y="677"/>
                  <a:pt x="92" y="677"/>
                </a:cubicBezTo>
                <a:cubicBezTo>
                  <a:pt x="92" y="680"/>
                  <a:pt x="92" y="680"/>
                  <a:pt x="92" y="680"/>
                </a:cubicBezTo>
                <a:cubicBezTo>
                  <a:pt x="88" y="678"/>
                  <a:pt x="88" y="678"/>
                  <a:pt x="88" y="678"/>
                </a:cubicBezTo>
                <a:cubicBezTo>
                  <a:pt x="80" y="680"/>
                  <a:pt x="80" y="680"/>
                  <a:pt x="80" y="680"/>
                </a:cubicBezTo>
                <a:cubicBezTo>
                  <a:pt x="80" y="686"/>
                  <a:pt x="80" y="686"/>
                  <a:pt x="80" y="686"/>
                </a:cubicBezTo>
                <a:cubicBezTo>
                  <a:pt x="82" y="691"/>
                  <a:pt x="82" y="691"/>
                  <a:pt x="82" y="691"/>
                </a:cubicBezTo>
                <a:cubicBezTo>
                  <a:pt x="79" y="688"/>
                  <a:pt x="79" y="688"/>
                  <a:pt x="79" y="688"/>
                </a:cubicBezTo>
                <a:cubicBezTo>
                  <a:pt x="76" y="690"/>
                  <a:pt x="76" y="690"/>
                  <a:pt x="76" y="690"/>
                </a:cubicBezTo>
                <a:cubicBezTo>
                  <a:pt x="78" y="686"/>
                  <a:pt x="78" y="686"/>
                  <a:pt x="78" y="686"/>
                </a:cubicBezTo>
                <a:cubicBezTo>
                  <a:pt x="77" y="681"/>
                  <a:pt x="77" y="681"/>
                  <a:pt x="77" y="681"/>
                </a:cubicBezTo>
                <a:cubicBezTo>
                  <a:pt x="75" y="681"/>
                  <a:pt x="75" y="681"/>
                  <a:pt x="75" y="681"/>
                </a:cubicBezTo>
                <a:cubicBezTo>
                  <a:pt x="74" y="678"/>
                  <a:pt x="74" y="678"/>
                  <a:pt x="74" y="678"/>
                </a:cubicBezTo>
                <a:cubicBezTo>
                  <a:pt x="74" y="678"/>
                  <a:pt x="67" y="676"/>
                  <a:pt x="66" y="675"/>
                </a:cubicBezTo>
                <a:cubicBezTo>
                  <a:pt x="65" y="675"/>
                  <a:pt x="64" y="679"/>
                  <a:pt x="64" y="679"/>
                </a:cubicBezTo>
                <a:cubicBezTo>
                  <a:pt x="56" y="680"/>
                  <a:pt x="56" y="680"/>
                  <a:pt x="56" y="680"/>
                </a:cubicBezTo>
                <a:cubicBezTo>
                  <a:pt x="56" y="678"/>
                  <a:pt x="56" y="678"/>
                  <a:pt x="56" y="678"/>
                </a:cubicBezTo>
                <a:cubicBezTo>
                  <a:pt x="42" y="676"/>
                  <a:pt x="42" y="676"/>
                  <a:pt x="42" y="676"/>
                </a:cubicBezTo>
                <a:cubicBezTo>
                  <a:pt x="41" y="678"/>
                  <a:pt x="41" y="678"/>
                  <a:pt x="41" y="678"/>
                </a:cubicBezTo>
                <a:cubicBezTo>
                  <a:pt x="39" y="676"/>
                  <a:pt x="39" y="676"/>
                  <a:pt x="39" y="676"/>
                </a:cubicBezTo>
                <a:cubicBezTo>
                  <a:pt x="33" y="678"/>
                  <a:pt x="33" y="678"/>
                  <a:pt x="33" y="678"/>
                </a:cubicBezTo>
                <a:cubicBezTo>
                  <a:pt x="31" y="681"/>
                  <a:pt x="31" y="681"/>
                  <a:pt x="31" y="681"/>
                </a:cubicBezTo>
                <a:cubicBezTo>
                  <a:pt x="24" y="680"/>
                  <a:pt x="24" y="680"/>
                  <a:pt x="24" y="680"/>
                </a:cubicBezTo>
                <a:cubicBezTo>
                  <a:pt x="24" y="680"/>
                  <a:pt x="23" y="678"/>
                  <a:pt x="19" y="678"/>
                </a:cubicBezTo>
                <a:cubicBezTo>
                  <a:pt x="16" y="678"/>
                  <a:pt x="15" y="682"/>
                  <a:pt x="15" y="682"/>
                </a:cubicBezTo>
                <a:cubicBezTo>
                  <a:pt x="18" y="686"/>
                  <a:pt x="18" y="686"/>
                  <a:pt x="18" y="686"/>
                </a:cubicBezTo>
                <a:cubicBezTo>
                  <a:pt x="14" y="687"/>
                  <a:pt x="14" y="687"/>
                  <a:pt x="14" y="687"/>
                </a:cubicBezTo>
                <a:cubicBezTo>
                  <a:pt x="14" y="687"/>
                  <a:pt x="14" y="692"/>
                  <a:pt x="18" y="693"/>
                </a:cubicBezTo>
                <a:cubicBezTo>
                  <a:pt x="22" y="695"/>
                  <a:pt x="24" y="691"/>
                  <a:pt x="24" y="691"/>
                </a:cubicBezTo>
                <a:cubicBezTo>
                  <a:pt x="28" y="691"/>
                  <a:pt x="28" y="691"/>
                  <a:pt x="28" y="691"/>
                </a:cubicBezTo>
                <a:cubicBezTo>
                  <a:pt x="27" y="692"/>
                  <a:pt x="27" y="692"/>
                  <a:pt x="27" y="692"/>
                </a:cubicBezTo>
                <a:cubicBezTo>
                  <a:pt x="27" y="692"/>
                  <a:pt x="23" y="692"/>
                  <a:pt x="22" y="697"/>
                </a:cubicBezTo>
                <a:cubicBezTo>
                  <a:pt x="20" y="703"/>
                  <a:pt x="27" y="704"/>
                  <a:pt x="27" y="704"/>
                </a:cubicBezTo>
                <a:cubicBezTo>
                  <a:pt x="25" y="705"/>
                  <a:pt x="25" y="705"/>
                  <a:pt x="25" y="705"/>
                </a:cubicBezTo>
                <a:cubicBezTo>
                  <a:pt x="27" y="707"/>
                  <a:pt x="27" y="707"/>
                  <a:pt x="27" y="707"/>
                </a:cubicBezTo>
                <a:cubicBezTo>
                  <a:pt x="30" y="707"/>
                  <a:pt x="30" y="707"/>
                  <a:pt x="30" y="707"/>
                </a:cubicBezTo>
                <a:cubicBezTo>
                  <a:pt x="30" y="707"/>
                  <a:pt x="29" y="705"/>
                  <a:pt x="29" y="703"/>
                </a:cubicBezTo>
                <a:cubicBezTo>
                  <a:pt x="29" y="702"/>
                  <a:pt x="32" y="701"/>
                  <a:pt x="32" y="701"/>
                </a:cubicBezTo>
                <a:cubicBezTo>
                  <a:pt x="38" y="704"/>
                  <a:pt x="38" y="704"/>
                  <a:pt x="38" y="704"/>
                </a:cubicBezTo>
                <a:cubicBezTo>
                  <a:pt x="38" y="704"/>
                  <a:pt x="36" y="708"/>
                  <a:pt x="35" y="711"/>
                </a:cubicBezTo>
                <a:cubicBezTo>
                  <a:pt x="34" y="714"/>
                  <a:pt x="34" y="719"/>
                  <a:pt x="34" y="719"/>
                </a:cubicBezTo>
                <a:cubicBezTo>
                  <a:pt x="25" y="720"/>
                  <a:pt x="25" y="720"/>
                  <a:pt x="25" y="720"/>
                </a:cubicBezTo>
                <a:cubicBezTo>
                  <a:pt x="25" y="720"/>
                  <a:pt x="24" y="713"/>
                  <a:pt x="19" y="714"/>
                </a:cubicBezTo>
                <a:cubicBezTo>
                  <a:pt x="15" y="715"/>
                  <a:pt x="19" y="723"/>
                  <a:pt x="19" y="723"/>
                </a:cubicBezTo>
                <a:cubicBezTo>
                  <a:pt x="19" y="723"/>
                  <a:pt x="15" y="723"/>
                  <a:pt x="15" y="727"/>
                </a:cubicBezTo>
                <a:cubicBezTo>
                  <a:pt x="15" y="731"/>
                  <a:pt x="18" y="730"/>
                  <a:pt x="18" y="730"/>
                </a:cubicBezTo>
                <a:cubicBezTo>
                  <a:pt x="17" y="733"/>
                  <a:pt x="17" y="733"/>
                  <a:pt x="17" y="733"/>
                </a:cubicBezTo>
                <a:cubicBezTo>
                  <a:pt x="22" y="738"/>
                  <a:pt x="22" y="738"/>
                  <a:pt x="22" y="738"/>
                </a:cubicBezTo>
                <a:cubicBezTo>
                  <a:pt x="26" y="735"/>
                  <a:pt x="26" y="735"/>
                  <a:pt x="26" y="735"/>
                </a:cubicBezTo>
                <a:cubicBezTo>
                  <a:pt x="29" y="727"/>
                  <a:pt x="29" y="727"/>
                  <a:pt x="29" y="727"/>
                </a:cubicBezTo>
                <a:cubicBezTo>
                  <a:pt x="27" y="734"/>
                  <a:pt x="27" y="734"/>
                  <a:pt x="27" y="734"/>
                </a:cubicBezTo>
                <a:cubicBezTo>
                  <a:pt x="27" y="738"/>
                  <a:pt x="27" y="738"/>
                  <a:pt x="27" y="738"/>
                </a:cubicBezTo>
                <a:cubicBezTo>
                  <a:pt x="32" y="738"/>
                  <a:pt x="32" y="738"/>
                  <a:pt x="32" y="738"/>
                </a:cubicBezTo>
                <a:cubicBezTo>
                  <a:pt x="33" y="739"/>
                  <a:pt x="31" y="743"/>
                  <a:pt x="31" y="743"/>
                </a:cubicBezTo>
                <a:cubicBezTo>
                  <a:pt x="32" y="744"/>
                  <a:pt x="32" y="744"/>
                  <a:pt x="32" y="744"/>
                </a:cubicBezTo>
                <a:cubicBezTo>
                  <a:pt x="30" y="744"/>
                  <a:pt x="30" y="744"/>
                  <a:pt x="30" y="744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34" y="750"/>
                  <a:pt x="34" y="750"/>
                  <a:pt x="34" y="750"/>
                </a:cubicBezTo>
                <a:cubicBezTo>
                  <a:pt x="38" y="745"/>
                  <a:pt x="38" y="745"/>
                  <a:pt x="38" y="745"/>
                </a:cubicBezTo>
                <a:cubicBezTo>
                  <a:pt x="38" y="738"/>
                  <a:pt x="38" y="738"/>
                  <a:pt x="38" y="738"/>
                </a:cubicBezTo>
                <a:cubicBezTo>
                  <a:pt x="40" y="737"/>
                  <a:pt x="40" y="737"/>
                  <a:pt x="40" y="737"/>
                </a:cubicBezTo>
                <a:cubicBezTo>
                  <a:pt x="42" y="731"/>
                  <a:pt x="42" y="731"/>
                  <a:pt x="42" y="731"/>
                </a:cubicBezTo>
                <a:cubicBezTo>
                  <a:pt x="42" y="731"/>
                  <a:pt x="45" y="734"/>
                  <a:pt x="47" y="731"/>
                </a:cubicBezTo>
                <a:cubicBezTo>
                  <a:pt x="48" y="730"/>
                  <a:pt x="47" y="726"/>
                  <a:pt x="47" y="726"/>
                </a:cubicBezTo>
                <a:cubicBezTo>
                  <a:pt x="47" y="726"/>
                  <a:pt x="49" y="725"/>
                  <a:pt x="55" y="723"/>
                </a:cubicBezTo>
                <a:cubicBezTo>
                  <a:pt x="59" y="720"/>
                  <a:pt x="64" y="720"/>
                  <a:pt x="64" y="720"/>
                </a:cubicBezTo>
                <a:cubicBezTo>
                  <a:pt x="64" y="722"/>
                  <a:pt x="64" y="722"/>
                  <a:pt x="64" y="722"/>
                </a:cubicBezTo>
                <a:cubicBezTo>
                  <a:pt x="71" y="719"/>
                  <a:pt x="71" y="719"/>
                  <a:pt x="71" y="719"/>
                </a:cubicBezTo>
                <a:cubicBezTo>
                  <a:pt x="72" y="715"/>
                  <a:pt x="72" y="715"/>
                  <a:pt x="72" y="715"/>
                </a:cubicBezTo>
                <a:cubicBezTo>
                  <a:pt x="74" y="715"/>
                  <a:pt x="74" y="715"/>
                  <a:pt x="74" y="715"/>
                </a:cubicBezTo>
                <a:cubicBezTo>
                  <a:pt x="73" y="719"/>
                  <a:pt x="73" y="719"/>
                  <a:pt x="73" y="719"/>
                </a:cubicBezTo>
                <a:cubicBezTo>
                  <a:pt x="77" y="720"/>
                  <a:pt x="77" y="720"/>
                  <a:pt x="77" y="720"/>
                </a:cubicBezTo>
                <a:cubicBezTo>
                  <a:pt x="77" y="720"/>
                  <a:pt x="68" y="721"/>
                  <a:pt x="65" y="726"/>
                </a:cubicBezTo>
                <a:cubicBezTo>
                  <a:pt x="62" y="731"/>
                  <a:pt x="63" y="735"/>
                  <a:pt x="62" y="738"/>
                </a:cubicBezTo>
                <a:cubicBezTo>
                  <a:pt x="62" y="740"/>
                  <a:pt x="58" y="743"/>
                  <a:pt x="58" y="743"/>
                </a:cubicBezTo>
                <a:cubicBezTo>
                  <a:pt x="62" y="726"/>
                  <a:pt x="62" y="726"/>
                  <a:pt x="62" y="726"/>
                </a:cubicBezTo>
                <a:cubicBezTo>
                  <a:pt x="62" y="723"/>
                  <a:pt x="62" y="723"/>
                  <a:pt x="62" y="723"/>
                </a:cubicBezTo>
                <a:cubicBezTo>
                  <a:pt x="62" y="723"/>
                  <a:pt x="58" y="724"/>
                  <a:pt x="56" y="726"/>
                </a:cubicBezTo>
                <a:cubicBezTo>
                  <a:pt x="52" y="727"/>
                  <a:pt x="47" y="735"/>
                  <a:pt x="47" y="735"/>
                </a:cubicBezTo>
                <a:cubicBezTo>
                  <a:pt x="47" y="735"/>
                  <a:pt x="44" y="736"/>
                  <a:pt x="44" y="739"/>
                </a:cubicBezTo>
                <a:cubicBezTo>
                  <a:pt x="45" y="742"/>
                  <a:pt x="50" y="740"/>
                  <a:pt x="48" y="742"/>
                </a:cubicBezTo>
                <a:cubicBezTo>
                  <a:pt x="47" y="743"/>
                  <a:pt x="43" y="743"/>
                  <a:pt x="41" y="745"/>
                </a:cubicBezTo>
                <a:cubicBezTo>
                  <a:pt x="39" y="747"/>
                  <a:pt x="39" y="752"/>
                  <a:pt x="39" y="752"/>
                </a:cubicBezTo>
                <a:cubicBezTo>
                  <a:pt x="32" y="752"/>
                  <a:pt x="32" y="752"/>
                  <a:pt x="32" y="752"/>
                </a:cubicBezTo>
                <a:cubicBezTo>
                  <a:pt x="28" y="757"/>
                  <a:pt x="28" y="757"/>
                  <a:pt x="28" y="757"/>
                </a:cubicBezTo>
                <a:cubicBezTo>
                  <a:pt x="33" y="762"/>
                  <a:pt x="33" y="762"/>
                  <a:pt x="33" y="762"/>
                </a:cubicBezTo>
                <a:cubicBezTo>
                  <a:pt x="39" y="759"/>
                  <a:pt x="39" y="759"/>
                  <a:pt x="39" y="759"/>
                </a:cubicBezTo>
                <a:cubicBezTo>
                  <a:pt x="38" y="764"/>
                  <a:pt x="38" y="764"/>
                  <a:pt x="38" y="764"/>
                </a:cubicBezTo>
                <a:cubicBezTo>
                  <a:pt x="40" y="765"/>
                  <a:pt x="40" y="765"/>
                  <a:pt x="40" y="765"/>
                </a:cubicBezTo>
                <a:cubicBezTo>
                  <a:pt x="46" y="760"/>
                  <a:pt x="46" y="760"/>
                  <a:pt x="46" y="760"/>
                </a:cubicBezTo>
                <a:cubicBezTo>
                  <a:pt x="42" y="766"/>
                  <a:pt x="42" y="766"/>
                  <a:pt x="42" y="766"/>
                </a:cubicBezTo>
                <a:cubicBezTo>
                  <a:pt x="44" y="768"/>
                  <a:pt x="44" y="768"/>
                  <a:pt x="44" y="768"/>
                </a:cubicBezTo>
                <a:cubicBezTo>
                  <a:pt x="34" y="765"/>
                  <a:pt x="34" y="765"/>
                  <a:pt x="34" y="765"/>
                </a:cubicBezTo>
                <a:cubicBezTo>
                  <a:pt x="31" y="769"/>
                  <a:pt x="31" y="769"/>
                  <a:pt x="31" y="769"/>
                </a:cubicBezTo>
                <a:cubicBezTo>
                  <a:pt x="34" y="772"/>
                  <a:pt x="34" y="772"/>
                  <a:pt x="34" y="772"/>
                </a:cubicBezTo>
                <a:cubicBezTo>
                  <a:pt x="26" y="768"/>
                  <a:pt x="26" y="768"/>
                  <a:pt x="26" y="768"/>
                </a:cubicBezTo>
                <a:cubicBezTo>
                  <a:pt x="23" y="770"/>
                  <a:pt x="23" y="770"/>
                  <a:pt x="23" y="770"/>
                </a:cubicBezTo>
                <a:cubicBezTo>
                  <a:pt x="20" y="778"/>
                  <a:pt x="20" y="778"/>
                  <a:pt x="20" y="778"/>
                </a:cubicBezTo>
                <a:cubicBezTo>
                  <a:pt x="18" y="780"/>
                  <a:pt x="18" y="780"/>
                  <a:pt x="18" y="780"/>
                </a:cubicBezTo>
                <a:cubicBezTo>
                  <a:pt x="22" y="766"/>
                  <a:pt x="22" y="766"/>
                  <a:pt x="22" y="766"/>
                </a:cubicBezTo>
                <a:cubicBezTo>
                  <a:pt x="19" y="767"/>
                  <a:pt x="19" y="767"/>
                  <a:pt x="19" y="767"/>
                </a:cubicBezTo>
                <a:cubicBezTo>
                  <a:pt x="18" y="771"/>
                  <a:pt x="18" y="771"/>
                  <a:pt x="18" y="771"/>
                </a:cubicBezTo>
                <a:cubicBezTo>
                  <a:pt x="15" y="771"/>
                  <a:pt x="15" y="771"/>
                  <a:pt x="15" y="771"/>
                </a:cubicBezTo>
                <a:cubicBezTo>
                  <a:pt x="10" y="780"/>
                  <a:pt x="10" y="780"/>
                  <a:pt x="10" y="780"/>
                </a:cubicBezTo>
                <a:cubicBezTo>
                  <a:pt x="13" y="793"/>
                  <a:pt x="13" y="793"/>
                  <a:pt x="13" y="793"/>
                </a:cubicBezTo>
                <a:cubicBezTo>
                  <a:pt x="14" y="792"/>
                  <a:pt x="14" y="792"/>
                  <a:pt x="14" y="792"/>
                </a:cubicBezTo>
                <a:cubicBezTo>
                  <a:pt x="14" y="800"/>
                  <a:pt x="14" y="800"/>
                  <a:pt x="14" y="800"/>
                </a:cubicBezTo>
                <a:cubicBezTo>
                  <a:pt x="17" y="800"/>
                  <a:pt x="17" y="800"/>
                  <a:pt x="17" y="800"/>
                </a:cubicBezTo>
                <a:cubicBezTo>
                  <a:pt x="17" y="793"/>
                  <a:pt x="17" y="793"/>
                  <a:pt x="17" y="793"/>
                </a:cubicBezTo>
                <a:cubicBezTo>
                  <a:pt x="22" y="792"/>
                  <a:pt x="22" y="792"/>
                  <a:pt x="22" y="792"/>
                </a:cubicBezTo>
                <a:cubicBezTo>
                  <a:pt x="22" y="789"/>
                  <a:pt x="22" y="789"/>
                  <a:pt x="22" y="789"/>
                </a:cubicBezTo>
                <a:cubicBezTo>
                  <a:pt x="25" y="791"/>
                  <a:pt x="25" y="791"/>
                  <a:pt x="25" y="791"/>
                </a:cubicBezTo>
                <a:cubicBezTo>
                  <a:pt x="23" y="794"/>
                  <a:pt x="23" y="794"/>
                  <a:pt x="23" y="794"/>
                </a:cubicBezTo>
                <a:cubicBezTo>
                  <a:pt x="24" y="796"/>
                  <a:pt x="24" y="796"/>
                  <a:pt x="24" y="796"/>
                </a:cubicBezTo>
                <a:cubicBezTo>
                  <a:pt x="32" y="788"/>
                  <a:pt x="32" y="788"/>
                  <a:pt x="32" y="788"/>
                </a:cubicBezTo>
                <a:cubicBezTo>
                  <a:pt x="30" y="784"/>
                  <a:pt x="30" y="784"/>
                  <a:pt x="30" y="784"/>
                </a:cubicBezTo>
                <a:cubicBezTo>
                  <a:pt x="26" y="785"/>
                  <a:pt x="26" y="785"/>
                  <a:pt x="26" y="785"/>
                </a:cubicBezTo>
                <a:cubicBezTo>
                  <a:pt x="31" y="782"/>
                  <a:pt x="31" y="782"/>
                  <a:pt x="31" y="782"/>
                </a:cubicBezTo>
                <a:cubicBezTo>
                  <a:pt x="32" y="778"/>
                  <a:pt x="32" y="778"/>
                  <a:pt x="32" y="778"/>
                </a:cubicBezTo>
                <a:cubicBezTo>
                  <a:pt x="34" y="783"/>
                  <a:pt x="34" y="783"/>
                  <a:pt x="34" y="783"/>
                </a:cubicBezTo>
                <a:cubicBezTo>
                  <a:pt x="39" y="784"/>
                  <a:pt x="39" y="784"/>
                  <a:pt x="39" y="784"/>
                </a:cubicBezTo>
                <a:cubicBezTo>
                  <a:pt x="35" y="785"/>
                  <a:pt x="35" y="785"/>
                  <a:pt x="35" y="785"/>
                </a:cubicBezTo>
                <a:cubicBezTo>
                  <a:pt x="36" y="788"/>
                  <a:pt x="36" y="788"/>
                  <a:pt x="36" y="788"/>
                </a:cubicBezTo>
                <a:cubicBezTo>
                  <a:pt x="41" y="786"/>
                  <a:pt x="41" y="786"/>
                  <a:pt x="41" y="786"/>
                </a:cubicBezTo>
                <a:cubicBezTo>
                  <a:pt x="43" y="780"/>
                  <a:pt x="43" y="780"/>
                  <a:pt x="43" y="780"/>
                </a:cubicBezTo>
                <a:cubicBezTo>
                  <a:pt x="45" y="778"/>
                  <a:pt x="45" y="778"/>
                  <a:pt x="45" y="778"/>
                </a:cubicBezTo>
                <a:cubicBezTo>
                  <a:pt x="47" y="773"/>
                  <a:pt x="47" y="773"/>
                  <a:pt x="47" y="773"/>
                </a:cubicBezTo>
                <a:cubicBezTo>
                  <a:pt x="48" y="774"/>
                  <a:pt x="48" y="774"/>
                  <a:pt x="48" y="774"/>
                </a:cubicBezTo>
                <a:cubicBezTo>
                  <a:pt x="47" y="780"/>
                  <a:pt x="47" y="780"/>
                  <a:pt x="47" y="780"/>
                </a:cubicBezTo>
                <a:cubicBezTo>
                  <a:pt x="52" y="777"/>
                  <a:pt x="52" y="777"/>
                  <a:pt x="52" y="777"/>
                </a:cubicBezTo>
                <a:cubicBezTo>
                  <a:pt x="52" y="778"/>
                  <a:pt x="52" y="778"/>
                  <a:pt x="52" y="778"/>
                </a:cubicBezTo>
                <a:cubicBezTo>
                  <a:pt x="45" y="782"/>
                  <a:pt x="45" y="782"/>
                  <a:pt x="45" y="782"/>
                </a:cubicBezTo>
                <a:cubicBezTo>
                  <a:pt x="44" y="788"/>
                  <a:pt x="44" y="788"/>
                  <a:pt x="44" y="788"/>
                </a:cubicBezTo>
                <a:cubicBezTo>
                  <a:pt x="38" y="790"/>
                  <a:pt x="38" y="790"/>
                  <a:pt x="38" y="790"/>
                </a:cubicBezTo>
                <a:cubicBezTo>
                  <a:pt x="40" y="792"/>
                  <a:pt x="40" y="792"/>
                  <a:pt x="40" y="792"/>
                </a:cubicBezTo>
                <a:cubicBezTo>
                  <a:pt x="40" y="792"/>
                  <a:pt x="41" y="790"/>
                  <a:pt x="44" y="791"/>
                </a:cubicBezTo>
                <a:cubicBezTo>
                  <a:pt x="46" y="792"/>
                  <a:pt x="41" y="796"/>
                  <a:pt x="41" y="796"/>
                </a:cubicBezTo>
                <a:cubicBezTo>
                  <a:pt x="49" y="793"/>
                  <a:pt x="49" y="793"/>
                  <a:pt x="49" y="793"/>
                </a:cubicBezTo>
                <a:cubicBezTo>
                  <a:pt x="49" y="793"/>
                  <a:pt x="42" y="797"/>
                  <a:pt x="41" y="798"/>
                </a:cubicBezTo>
                <a:cubicBezTo>
                  <a:pt x="39" y="799"/>
                  <a:pt x="36" y="803"/>
                  <a:pt x="36" y="803"/>
                </a:cubicBezTo>
                <a:cubicBezTo>
                  <a:pt x="38" y="805"/>
                  <a:pt x="38" y="805"/>
                  <a:pt x="38" y="805"/>
                </a:cubicBezTo>
                <a:cubicBezTo>
                  <a:pt x="31" y="807"/>
                  <a:pt x="31" y="807"/>
                  <a:pt x="31" y="807"/>
                </a:cubicBezTo>
                <a:cubicBezTo>
                  <a:pt x="34" y="813"/>
                  <a:pt x="34" y="813"/>
                  <a:pt x="34" y="813"/>
                </a:cubicBezTo>
                <a:cubicBezTo>
                  <a:pt x="35" y="817"/>
                  <a:pt x="35" y="817"/>
                  <a:pt x="35" y="817"/>
                </a:cubicBezTo>
                <a:cubicBezTo>
                  <a:pt x="43" y="813"/>
                  <a:pt x="43" y="813"/>
                  <a:pt x="43" y="813"/>
                </a:cubicBezTo>
                <a:cubicBezTo>
                  <a:pt x="50" y="814"/>
                  <a:pt x="50" y="814"/>
                  <a:pt x="50" y="814"/>
                </a:cubicBezTo>
                <a:cubicBezTo>
                  <a:pt x="44" y="815"/>
                  <a:pt x="44" y="815"/>
                  <a:pt x="44" y="815"/>
                </a:cubicBezTo>
                <a:cubicBezTo>
                  <a:pt x="38" y="819"/>
                  <a:pt x="38" y="819"/>
                  <a:pt x="38" y="819"/>
                </a:cubicBezTo>
                <a:cubicBezTo>
                  <a:pt x="38" y="822"/>
                  <a:pt x="38" y="822"/>
                  <a:pt x="38" y="822"/>
                </a:cubicBezTo>
                <a:cubicBezTo>
                  <a:pt x="30" y="816"/>
                  <a:pt x="30" y="816"/>
                  <a:pt x="30" y="816"/>
                </a:cubicBezTo>
                <a:cubicBezTo>
                  <a:pt x="25" y="820"/>
                  <a:pt x="25" y="820"/>
                  <a:pt x="25" y="820"/>
                </a:cubicBezTo>
                <a:cubicBezTo>
                  <a:pt x="25" y="814"/>
                  <a:pt x="25" y="814"/>
                  <a:pt x="25" y="814"/>
                </a:cubicBezTo>
                <a:cubicBezTo>
                  <a:pt x="19" y="812"/>
                  <a:pt x="19" y="812"/>
                  <a:pt x="19" y="812"/>
                </a:cubicBezTo>
                <a:cubicBezTo>
                  <a:pt x="20" y="820"/>
                  <a:pt x="20" y="820"/>
                  <a:pt x="20" y="820"/>
                </a:cubicBezTo>
                <a:cubicBezTo>
                  <a:pt x="18" y="821"/>
                  <a:pt x="18" y="821"/>
                  <a:pt x="18" y="821"/>
                </a:cubicBezTo>
                <a:cubicBezTo>
                  <a:pt x="17" y="824"/>
                  <a:pt x="17" y="824"/>
                  <a:pt x="17" y="824"/>
                </a:cubicBezTo>
                <a:cubicBezTo>
                  <a:pt x="14" y="829"/>
                  <a:pt x="14" y="829"/>
                  <a:pt x="14" y="829"/>
                </a:cubicBezTo>
                <a:cubicBezTo>
                  <a:pt x="14" y="829"/>
                  <a:pt x="18" y="841"/>
                  <a:pt x="23" y="844"/>
                </a:cubicBezTo>
                <a:cubicBezTo>
                  <a:pt x="26" y="847"/>
                  <a:pt x="29" y="849"/>
                  <a:pt x="31" y="853"/>
                </a:cubicBezTo>
                <a:cubicBezTo>
                  <a:pt x="33" y="857"/>
                  <a:pt x="49" y="863"/>
                  <a:pt x="49" y="863"/>
                </a:cubicBezTo>
                <a:cubicBezTo>
                  <a:pt x="50" y="866"/>
                  <a:pt x="50" y="866"/>
                  <a:pt x="50" y="866"/>
                </a:cubicBezTo>
                <a:cubicBezTo>
                  <a:pt x="53" y="862"/>
                  <a:pt x="53" y="862"/>
                  <a:pt x="53" y="862"/>
                </a:cubicBezTo>
                <a:cubicBezTo>
                  <a:pt x="58" y="865"/>
                  <a:pt x="58" y="865"/>
                  <a:pt x="58" y="865"/>
                </a:cubicBezTo>
                <a:cubicBezTo>
                  <a:pt x="48" y="872"/>
                  <a:pt x="48" y="872"/>
                  <a:pt x="48" y="872"/>
                </a:cubicBezTo>
                <a:cubicBezTo>
                  <a:pt x="50" y="876"/>
                  <a:pt x="50" y="876"/>
                  <a:pt x="50" y="876"/>
                </a:cubicBezTo>
                <a:cubicBezTo>
                  <a:pt x="58" y="876"/>
                  <a:pt x="58" y="876"/>
                  <a:pt x="58" y="876"/>
                </a:cubicBezTo>
                <a:cubicBezTo>
                  <a:pt x="56" y="873"/>
                  <a:pt x="56" y="873"/>
                  <a:pt x="56" y="873"/>
                </a:cubicBezTo>
                <a:cubicBezTo>
                  <a:pt x="60" y="871"/>
                  <a:pt x="60" y="871"/>
                  <a:pt x="60" y="871"/>
                </a:cubicBezTo>
                <a:cubicBezTo>
                  <a:pt x="65" y="873"/>
                  <a:pt x="65" y="873"/>
                  <a:pt x="65" y="873"/>
                </a:cubicBezTo>
                <a:cubicBezTo>
                  <a:pt x="60" y="875"/>
                  <a:pt x="60" y="875"/>
                  <a:pt x="60" y="875"/>
                </a:cubicBezTo>
                <a:cubicBezTo>
                  <a:pt x="64" y="879"/>
                  <a:pt x="64" y="879"/>
                  <a:pt x="64" y="879"/>
                </a:cubicBezTo>
                <a:cubicBezTo>
                  <a:pt x="68" y="877"/>
                  <a:pt x="68" y="877"/>
                  <a:pt x="68" y="877"/>
                </a:cubicBezTo>
                <a:cubicBezTo>
                  <a:pt x="68" y="877"/>
                  <a:pt x="74" y="880"/>
                  <a:pt x="80" y="880"/>
                </a:cubicBezTo>
                <a:cubicBezTo>
                  <a:pt x="85" y="880"/>
                  <a:pt x="88" y="878"/>
                  <a:pt x="92" y="877"/>
                </a:cubicBezTo>
                <a:cubicBezTo>
                  <a:pt x="96" y="876"/>
                  <a:pt x="101" y="870"/>
                  <a:pt x="101" y="870"/>
                </a:cubicBezTo>
                <a:cubicBezTo>
                  <a:pt x="101" y="877"/>
                  <a:pt x="101" y="877"/>
                  <a:pt x="101" y="877"/>
                </a:cubicBezTo>
                <a:cubicBezTo>
                  <a:pt x="124" y="857"/>
                  <a:pt x="124" y="857"/>
                  <a:pt x="124" y="857"/>
                </a:cubicBezTo>
                <a:cubicBezTo>
                  <a:pt x="124" y="853"/>
                  <a:pt x="124" y="853"/>
                  <a:pt x="124" y="853"/>
                </a:cubicBezTo>
                <a:cubicBezTo>
                  <a:pt x="142" y="839"/>
                  <a:pt x="142" y="839"/>
                  <a:pt x="142" y="839"/>
                </a:cubicBezTo>
                <a:cubicBezTo>
                  <a:pt x="141" y="835"/>
                  <a:pt x="141" y="835"/>
                  <a:pt x="141" y="835"/>
                </a:cubicBezTo>
                <a:cubicBezTo>
                  <a:pt x="145" y="836"/>
                  <a:pt x="145" y="836"/>
                  <a:pt x="145" y="836"/>
                </a:cubicBezTo>
                <a:cubicBezTo>
                  <a:pt x="150" y="830"/>
                  <a:pt x="150" y="830"/>
                  <a:pt x="150" y="830"/>
                </a:cubicBezTo>
                <a:cubicBezTo>
                  <a:pt x="146" y="828"/>
                  <a:pt x="146" y="828"/>
                  <a:pt x="146" y="828"/>
                </a:cubicBezTo>
                <a:cubicBezTo>
                  <a:pt x="161" y="817"/>
                  <a:pt x="161" y="817"/>
                  <a:pt x="161" y="817"/>
                </a:cubicBezTo>
                <a:cubicBezTo>
                  <a:pt x="156" y="810"/>
                  <a:pt x="156" y="810"/>
                  <a:pt x="156" y="810"/>
                </a:cubicBezTo>
                <a:cubicBezTo>
                  <a:pt x="159" y="812"/>
                  <a:pt x="159" y="812"/>
                  <a:pt x="159" y="812"/>
                </a:cubicBezTo>
                <a:cubicBezTo>
                  <a:pt x="167" y="821"/>
                  <a:pt x="167" y="821"/>
                  <a:pt x="167" y="821"/>
                </a:cubicBezTo>
                <a:cubicBezTo>
                  <a:pt x="180" y="817"/>
                  <a:pt x="180" y="817"/>
                  <a:pt x="180" y="817"/>
                </a:cubicBezTo>
                <a:cubicBezTo>
                  <a:pt x="181" y="805"/>
                  <a:pt x="181" y="805"/>
                  <a:pt x="181" y="805"/>
                </a:cubicBezTo>
                <a:cubicBezTo>
                  <a:pt x="184" y="808"/>
                  <a:pt x="184" y="808"/>
                  <a:pt x="184" y="808"/>
                </a:cubicBezTo>
                <a:cubicBezTo>
                  <a:pt x="188" y="806"/>
                  <a:pt x="188" y="806"/>
                  <a:pt x="188" y="806"/>
                </a:cubicBezTo>
                <a:cubicBezTo>
                  <a:pt x="186" y="803"/>
                  <a:pt x="186" y="803"/>
                  <a:pt x="186" y="803"/>
                </a:cubicBezTo>
                <a:cubicBezTo>
                  <a:pt x="189" y="803"/>
                  <a:pt x="189" y="803"/>
                  <a:pt x="189" y="803"/>
                </a:cubicBezTo>
                <a:cubicBezTo>
                  <a:pt x="188" y="791"/>
                  <a:pt x="188" y="791"/>
                  <a:pt x="188" y="791"/>
                </a:cubicBezTo>
                <a:cubicBezTo>
                  <a:pt x="182" y="789"/>
                  <a:pt x="182" y="789"/>
                  <a:pt x="182" y="789"/>
                </a:cubicBezTo>
                <a:cubicBezTo>
                  <a:pt x="179" y="782"/>
                  <a:pt x="179" y="782"/>
                  <a:pt x="179" y="782"/>
                </a:cubicBezTo>
                <a:cubicBezTo>
                  <a:pt x="183" y="785"/>
                  <a:pt x="183" y="785"/>
                  <a:pt x="183" y="785"/>
                </a:cubicBezTo>
                <a:cubicBezTo>
                  <a:pt x="183" y="776"/>
                  <a:pt x="183" y="776"/>
                  <a:pt x="183" y="776"/>
                </a:cubicBezTo>
                <a:cubicBezTo>
                  <a:pt x="178" y="771"/>
                  <a:pt x="178" y="771"/>
                  <a:pt x="178" y="771"/>
                </a:cubicBezTo>
                <a:cubicBezTo>
                  <a:pt x="181" y="770"/>
                  <a:pt x="181" y="770"/>
                  <a:pt x="181" y="770"/>
                </a:cubicBezTo>
                <a:cubicBezTo>
                  <a:pt x="186" y="773"/>
                  <a:pt x="186" y="773"/>
                  <a:pt x="186" y="773"/>
                </a:cubicBezTo>
                <a:cubicBezTo>
                  <a:pt x="186" y="785"/>
                  <a:pt x="186" y="785"/>
                  <a:pt x="186" y="785"/>
                </a:cubicBezTo>
                <a:cubicBezTo>
                  <a:pt x="186" y="785"/>
                  <a:pt x="191" y="784"/>
                  <a:pt x="192" y="781"/>
                </a:cubicBezTo>
                <a:cubicBezTo>
                  <a:pt x="192" y="776"/>
                  <a:pt x="189" y="773"/>
                  <a:pt x="189" y="773"/>
                </a:cubicBezTo>
                <a:cubicBezTo>
                  <a:pt x="189" y="773"/>
                  <a:pt x="189" y="767"/>
                  <a:pt x="190" y="762"/>
                </a:cubicBezTo>
                <a:cubicBezTo>
                  <a:pt x="190" y="758"/>
                  <a:pt x="197" y="759"/>
                  <a:pt x="199" y="762"/>
                </a:cubicBezTo>
                <a:cubicBezTo>
                  <a:pt x="200" y="765"/>
                  <a:pt x="197" y="769"/>
                  <a:pt x="197" y="769"/>
                </a:cubicBezTo>
                <a:cubicBezTo>
                  <a:pt x="195" y="764"/>
                  <a:pt x="195" y="764"/>
                  <a:pt x="195" y="764"/>
                </a:cubicBezTo>
                <a:cubicBezTo>
                  <a:pt x="193" y="769"/>
                  <a:pt x="193" y="769"/>
                  <a:pt x="193" y="769"/>
                </a:cubicBezTo>
                <a:cubicBezTo>
                  <a:pt x="194" y="776"/>
                  <a:pt x="194" y="776"/>
                  <a:pt x="194" y="776"/>
                </a:cubicBezTo>
                <a:cubicBezTo>
                  <a:pt x="194" y="788"/>
                  <a:pt x="194" y="788"/>
                  <a:pt x="194" y="788"/>
                </a:cubicBezTo>
                <a:cubicBezTo>
                  <a:pt x="192" y="789"/>
                  <a:pt x="192" y="789"/>
                  <a:pt x="192" y="789"/>
                </a:cubicBezTo>
                <a:cubicBezTo>
                  <a:pt x="195" y="800"/>
                  <a:pt x="195" y="800"/>
                  <a:pt x="195" y="800"/>
                </a:cubicBezTo>
                <a:cubicBezTo>
                  <a:pt x="198" y="798"/>
                  <a:pt x="198" y="798"/>
                  <a:pt x="198" y="798"/>
                </a:cubicBezTo>
                <a:cubicBezTo>
                  <a:pt x="199" y="809"/>
                  <a:pt x="199" y="809"/>
                  <a:pt x="199" y="809"/>
                </a:cubicBezTo>
                <a:cubicBezTo>
                  <a:pt x="208" y="810"/>
                  <a:pt x="208" y="810"/>
                  <a:pt x="208" y="810"/>
                </a:cubicBezTo>
                <a:cubicBezTo>
                  <a:pt x="211" y="808"/>
                  <a:pt x="211" y="808"/>
                  <a:pt x="211" y="808"/>
                </a:cubicBezTo>
                <a:cubicBezTo>
                  <a:pt x="212" y="814"/>
                  <a:pt x="212" y="814"/>
                  <a:pt x="212" y="814"/>
                </a:cubicBezTo>
                <a:cubicBezTo>
                  <a:pt x="212" y="814"/>
                  <a:pt x="220" y="809"/>
                  <a:pt x="221" y="814"/>
                </a:cubicBezTo>
                <a:cubicBezTo>
                  <a:pt x="222" y="819"/>
                  <a:pt x="219" y="828"/>
                  <a:pt x="223" y="828"/>
                </a:cubicBezTo>
                <a:cubicBezTo>
                  <a:pt x="227" y="828"/>
                  <a:pt x="228" y="822"/>
                  <a:pt x="230" y="815"/>
                </a:cubicBezTo>
                <a:cubicBezTo>
                  <a:pt x="232" y="808"/>
                  <a:pt x="236" y="800"/>
                  <a:pt x="236" y="800"/>
                </a:cubicBezTo>
                <a:cubicBezTo>
                  <a:pt x="236" y="800"/>
                  <a:pt x="227" y="782"/>
                  <a:pt x="230" y="780"/>
                </a:cubicBezTo>
                <a:cubicBezTo>
                  <a:pt x="232" y="776"/>
                  <a:pt x="238" y="777"/>
                  <a:pt x="238" y="773"/>
                </a:cubicBezTo>
                <a:cubicBezTo>
                  <a:pt x="239" y="768"/>
                  <a:pt x="232" y="767"/>
                  <a:pt x="237" y="764"/>
                </a:cubicBezTo>
                <a:cubicBezTo>
                  <a:pt x="241" y="760"/>
                  <a:pt x="252" y="766"/>
                  <a:pt x="256" y="754"/>
                </a:cubicBezTo>
                <a:cubicBezTo>
                  <a:pt x="259" y="741"/>
                  <a:pt x="255" y="738"/>
                  <a:pt x="256" y="734"/>
                </a:cubicBezTo>
                <a:cubicBezTo>
                  <a:pt x="257" y="729"/>
                  <a:pt x="265" y="733"/>
                  <a:pt x="262" y="725"/>
                </a:cubicBezTo>
                <a:cubicBezTo>
                  <a:pt x="260" y="718"/>
                  <a:pt x="254" y="704"/>
                  <a:pt x="254" y="704"/>
                </a:cubicBezTo>
                <a:cubicBezTo>
                  <a:pt x="252" y="695"/>
                  <a:pt x="252" y="695"/>
                  <a:pt x="252" y="695"/>
                </a:cubicBezTo>
                <a:cubicBezTo>
                  <a:pt x="247" y="689"/>
                  <a:pt x="247" y="689"/>
                  <a:pt x="247" y="689"/>
                </a:cubicBezTo>
                <a:cubicBezTo>
                  <a:pt x="256" y="686"/>
                  <a:pt x="256" y="686"/>
                  <a:pt x="256" y="686"/>
                </a:cubicBezTo>
                <a:cubicBezTo>
                  <a:pt x="256" y="686"/>
                  <a:pt x="264" y="692"/>
                  <a:pt x="266" y="680"/>
                </a:cubicBezTo>
                <a:cubicBezTo>
                  <a:pt x="270" y="668"/>
                  <a:pt x="269" y="664"/>
                  <a:pt x="265" y="660"/>
                </a:cubicBezTo>
                <a:cubicBezTo>
                  <a:pt x="261" y="657"/>
                  <a:pt x="256" y="654"/>
                  <a:pt x="256" y="654"/>
                </a:cubicBezTo>
                <a:cubicBezTo>
                  <a:pt x="246" y="644"/>
                  <a:pt x="246" y="644"/>
                  <a:pt x="246" y="644"/>
                </a:cubicBezTo>
                <a:cubicBezTo>
                  <a:pt x="252" y="609"/>
                  <a:pt x="252" y="609"/>
                  <a:pt x="252" y="609"/>
                </a:cubicBezTo>
                <a:cubicBezTo>
                  <a:pt x="244" y="586"/>
                  <a:pt x="244" y="586"/>
                  <a:pt x="244" y="586"/>
                </a:cubicBezTo>
                <a:cubicBezTo>
                  <a:pt x="247" y="578"/>
                  <a:pt x="247" y="578"/>
                  <a:pt x="247" y="578"/>
                </a:cubicBezTo>
                <a:cubicBezTo>
                  <a:pt x="244" y="567"/>
                  <a:pt x="244" y="567"/>
                  <a:pt x="244" y="567"/>
                </a:cubicBezTo>
                <a:cubicBezTo>
                  <a:pt x="248" y="561"/>
                  <a:pt x="248" y="561"/>
                  <a:pt x="248" y="561"/>
                </a:cubicBezTo>
                <a:cubicBezTo>
                  <a:pt x="241" y="542"/>
                  <a:pt x="241" y="542"/>
                  <a:pt x="241" y="542"/>
                </a:cubicBezTo>
                <a:cubicBezTo>
                  <a:pt x="249" y="531"/>
                  <a:pt x="249" y="531"/>
                  <a:pt x="249" y="531"/>
                </a:cubicBezTo>
                <a:cubicBezTo>
                  <a:pt x="246" y="522"/>
                  <a:pt x="246" y="522"/>
                  <a:pt x="246" y="522"/>
                </a:cubicBezTo>
                <a:cubicBezTo>
                  <a:pt x="246" y="522"/>
                  <a:pt x="258" y="494"/>
                  <a:pt x="270" y="491"/>
                </a:cubicBezTo>
                <a:cubicBezTo>
                  <a:pt x="280" y="488"/>
                  <a:pt x="300" y="494"/>
                  <a:pt x="300" y="494"/>
                </a:cubicBezTo>
                <a:cubicBezTo>
                  <a:pt x="305" y="482"/>
                  <a:pt x="305" y="482"/>
                  <a:pt x="305" y="482"/>
                </a:cubicBezTo>
                <a:cubicBezTo>
                  <a:pt x="304" y="467"/>
                  <a:pt x="304" y="467"/>
                  <a:pt x="304" y="467"/>
                </a:cubicBezTo>
                <a:cubicBezTo>
                  <a:pt x="290" y="457"/>
                  <a:pt x="290" y="457"/>
                  <a:pt x="290" y="457"/>
                </a:cubicBezTo>
                <a:cubicBezTo>
                  <a:pt x="309" y="425"/>
                  <a:pt x="309" y="425"/>
                  <a:pt x="309" y="425"/>
                </a:cubicBezTo>
                <a:cubicBezTo>
                  <a:pt x="310" y="415"/>
                  <a:pt x="310" y="415"/>
                  <a:pt x="310" y="415"/>
                </a:cubicBezTo>
                <a:cubicBezTo>
                  <a:pt x="314" y="410"/>
                  <a:pt x="314" y="410"/>
                  <a:pt x="314" y="410"/>
                </a:cubicBezTo>
                <a:cubicBezTo>
                  <a:pt x="313" y="390"/>
                  <a:pt x="313" y="390"/>
                  <a:pt x="313" y="390"/>
                </a:cubicBezTo>
                <a:cubicBezTo>
                  <a:pt x="315" y="378"/>
                  <a:pt x="315" y="378"/>
                  <a:pt x="315" y="378"/>
                </a:cubicBezTo>
                <a:cubicBezTo>
                  <a:pt x="311" y="358"/>
                  <a:pt x="311" y="358"/>
                  <a:pt x="311" y="358"/>
                </a:cubicBezTo>
                <a:cubicBezTo>
                  <a:pt x="324" y="356"/>
                  <a:pt x="324" y="356"/>
                  <a:pt x="324" y="356"/>
                </a:cubicBezTo>
                <a:cubicBezTo>
                  <a:pt x="337" y="346"/>
                  <a:pt x="337" y="346"/>
                  <a:pt x="337" y="346"/>
                </a:cubicBezTo>
                <a:cubicBezTo>
                  <a:pt x="334" y="333"/>
                  <a:pt x="334" y="333"/>
                  <a:pt x="334" y="333"/>
                </a:cubicBezTo>
                <a:cubicBezTo>
                  <a:pt x="334" y="333"/>
                  <a:pt x="339" y="332"/>
                  <a:pt x="341" y="326"/>
                </a:cubicBezTo>
                <a:cubicBezTo>
                  <a:pt x="343" y="319"/>
                  <a:pt x="341" y="314"/>
                  <a:pt x="347" y="308"/>
                </a:cubicBezTo>
                <a:cubicBezTo>
                  <a:pt x="355" y="300"/>
                  <a:pt x="361" y="298"/>
                  <a:pt x="359" y="292"/>
                </a:cubicBezTo>
                <a:cubicBezTo>
                  <a:pt x="358" y="284"/>
                  <a:pt x="351" y="273"/>
                  <a:pt x="351" y="273"/>
                </a:cubicBezTo>
                <a:cubicBezTo>
                  <a:pt x="351" y="266"/>
                  <a:pt x="351" y="266"/>
                  <a:pt x="351" y="266"/>
                </a:cubicBezTo>
                <a:cubicBezTo>
                  <a:pt x="351" y="266"/>
                  <a:pt x="359" y="268"/>
                  <a:pt x="360" y="263"/>
                </a:cubicBezTo>
                <a:cubicBezTo>
                  <a:pt x="360" y="258"/>
                  <a:pt x="364" y="241"/>
                  <a:pt x="364" y="241"/>
                </a:cubicBezTo>
                <a:cubicBezTo>
                  <a:pt x="378" y="226"/>
                  <a:pt x="378" y="226"/>
                  <a:pt x="378" y="226"/>
                </a:cubicBezTo>
                <a:cubicBezTo>
                  <a:pt x="394" y="234"/>
                  <a:pt x="394" y="234"/>
                  <a:pt x="394" y="234"/>
                </a:cubicBezTo>
                <a:cubicBezTo>
                  <a:pt x="394" y="234"/>
                  <a:pt x="397" y="223"/>
                  <a:pt x="399" y="218"/>
                </a:cubicBezTo>
                <a:cubicBezTo>
                  <a:pt x="400" y="213"/>
                  <a:pt x="397" y="198"/>
                  <a:pt x="397" y="198"/>
                </a:cubicBezTo>
                <a:cubicBezTo>
                  <a:pt x="405" y="193"/>
                  <a:pt x="405" y="193"/>
                  <a:pt x="405" y="193"/>
                </a:cubicBezTo>
                <a:cubicBezTo>
                  <a:pt x="409" y="198"/>
                  <a:pt x="409" y="198"/>
                  <a:pt x="409" y="198"/>
                </a:cubicBezTo>
                <a:cubicBezTo>
                  <a:pt x="421" y="195"/>
                  <a:pt x="421" y="195"/>
                  <a:pt x="421" y="195"/>
                </a:cubicBezTo>
                <a:cubicBezTo>
                  <a:pt x="443" y="205"/>
                  <a:pt x="443" y="205"/>
                  <a:pt x="443" y="205"/>
                </a:cubicBezTo>
                <a:cubicBezTo>
                  <a:pt x="450" y="195"/>
                  <a:pt x="450" y="195"/>
                  <a:pt x="450" y="195"/>
                </a:cubicBezTo>
                <a:cubicBezTo>
                  <a:pt x="442" y="191"/>
                  <a:pt x="442" y="191"/>
                  <a:pt x="442" y="191"/>
                </a:cubicBezTo>
                <a:cubicBezTo>
                  <a:pt x="442" y="191"/>
                  <a:pt x="450" y="182"/>
                  <a:pt x="449" y="174"/>
                </a:cubicBezTo>
                <a:cubicBezTo>
                  <a:pt x="448" y="168"/>
                  <a:pt x="441" y="159"/>
                  <a:pt x="441" y="159"/>
                </a:cubicBezTo>
                <a:cubicBezTo>
                  <a:pt x="453" y="157"/>
                  <a:pt x="453" y="157"/>
                  <a:pt x="453" y="157"/>
                </a:cubicBezTo>
                <a:cubicBezTo>
                  <a:pt x="455" y="154"/>
                  <a:pt x="455" y="154"/>
                  <a:pt x="455" y="154"/>
                </a:cubicBezTo>
                <a:cubicBezTo>
                  <a:pt x="455" y="154"/>
                  <a:pt x="464" y="159"/>
                  <a:pt x="466" y="157"/>
                </a:cubicBezTo>
                <a:cubicBezTo>
                  <a:pt x="467" y="155"/>
                  <a:pt x="459" y="148"/>
                  <a:pt x="465" y="144"/>
                </a:cubicBezTo>
                <a:cubicBezTo>
                  <a:pt x="469" y="139"/>
                  <a:pt x="478" y="142"/>
                  <a:pt x="478" y="142"/>
                </a:cubicBezTo>
                <a:cubicBezTo>
                  <a:pt x="478" y="142"/>
                  <a:pt x="485" y="152"/>
                  <a:pt x="490" y="157"/>
                </a:cubicBezTo>
                <a:cubicBezTo>
                  <a:pt x="497" y="163"/>
                  <a:pt x="499" y="172"/>
                  <a:pt x="499" y="172"/>
                </a:cubicBezTo>
                <a:cubicBezTo>
                  <a:pt x="504" y="171"/>
                  <a:pt x="504" y="171"/>
                  <a:pt x="504" y="171"/>
                </a:cubicBezTo>
                <a:cubicBezTo>
                  <a:pt x="515" y="171"/>
                  <a:pt x="515" y="171"/>
                  <a:pt x="515" y="171"/>
                </a:cubicBezTo>
                <a:cubicBezTo>
                  <a:pt x="522" y="175"/>
                  <a:pt x="522" y="175"/>
                  <a:pt x="522" y="175"/>
                </a:cubicBezTo>
                <a:cubicBezTo>
                  <a:pt x="531" y="169"/>
                  <a:pt x="531" y="169"/>
                  <a:pt x="531" y="169"/>
                </a:cubicBezTo>
                <a:cubicBezTo>
                  <a:pt x="531" y="169"/>
                  <a:pt x="533" y="161"/>
                  <a:pt x="539" y="161"/>
                </a:cubicBezTo>
                <a:cubicBezTo>
                  <a:pt x="544" y="161"/>
                  <a:pt x="546" y="166"/>
                  <a:pt x="546" y="166"/>
                </a:cubicBezTo>
                <a:cubicBezTo>
                  <a:pt x="558" y="167"/>
                  <a:pt x="558" y="167"/>
                  <a:pt x="558" y="167"/>
                </a:cubicBezTo>
                <a:cubicBezTo>
                  <a:pt x="565" y="174"/>
                  <a:pt x="565" y="174"/>
                  <a:pt x="565" y="174"/>
                </a:cubicBezTo>
                <a:cubicBezTo>
                  <a:pt x="565" y="174"/>
                  <a:pt x="567" y="161"/>
                  <a:pt x="570" y="157"/>
                </a:cubicBezTo>
                <a:cubicBezTo>
                  <a:pt x="572" y="154"/>
                  <a:pt x="575" y="150"/>
                  <a:pt x="575" y="144"/>
                </a:cubicBezTo>
                <a:cubicBezTo>
                  <a:pt x="574" y="139"/>
                  <a:pt x="572" y="130"/>
                  <a:pt x="572" y="130"/>
                </a:cubicBezTo>
                <a:cubicBezTo>
                  <a:pt x="574" y="97"/>
                  <a:pt x="574" y="97"/>
                  <a:pt x="574" y="97"/>
                </a:cubicBezTo>
                <a:cubicBezTo>
                  <a:pt x="577" y="93"/>
                  <a:pt x="577" y="93"/>
                  <a:pt x="577" y="93"/>
                </a:cubicBezTo>
                <a:cubicBezTo>
                  <a:pt x="577" y="93"/>
                  <a:pt x="576" y="81"/>
                  <a:pt x="582" y="79"/>
                </a:cubicBezTo>
                <a:cubicBezTo>
                  <a:pt x="588" y="76"/>
                  <a:pt x="595" y="78"/>
                  <a:pt x="595" y="78"/>
                </a:cubicBezTo>
                <a:cubicBezTo>
                  <a:pt x="595" y="78"/>
                  <a:pt x="604" y="66"/>
                  <a:pt x="610" y="65"/>
                </a:cubicBezTo>
                <a:cubicBezTo>
                  <a:pt x="616" y="64"/>
                  <a:pt x="625" y="77"/>
                  <a:pt x="625" y="77"/>
                </a:cubicBezTo>
                <a:cubicBezTo>
                  <a:pt x="648" y="80"/>
                  <a:pt x="648" y="80"/>
                  <a:pt x="648" y="80"/>
                </a:cubicBezTo>
                <a:cubicBezTo>
                  <a:pt x="655" y="91"/>
                  <a:pt x="655" y="91"/>
                  <a:pt x="655" y="91"/>
                </a:cubicBezTo>
                <a:cubicBezTo>
                  <a:pt x="655" y="91"/>
                  <a:pt x="647" y="105"/>
                  <a:pt x="647" y="110"/>
                </a:cubicBezTo>
                <a:cubicBezTo>
                  <a:pt x="647" y="116"/>
                  <a:pt x="650" y="121"/>
                  <a:pt x="650" y="121"/>
                </a:cubicBezTo>
                <a:cubicBezTo>
                  <a:pt x="650" y="121"/>
                  <a:pt x="654" y="125"/>
                  <a:pt x="656" y="123"/>
                </a:cubicBezTo>
                <a:cubicBezTo>
                  <a:pt x="659" y="121"/>
                  <a:pt x="658" y="107"/>
                  <a:pt x="658" y="107"/>
                </a:cubicBezTo>
                <a:cubicBezTo>
                  <a:pt x="658" y="107"/>
                  <a:pt x="655" y="108"/>
                  <a:pt x="656" y="105"/>
                </a:cubicBezTo>
                <a:cubicBezTo>
                  <a:pt x="657" y="102"/>
                  <a:pt x="661" y="102"/>
                  <a:pt x="663" y="100"/>
                </a:cubicBezTo>
                <a:cubicBezTo>
                  <a:pt x="666" y="98"/>
                  <a:pt x="665" y="93"/>
                  <a:pt x="666" y="93"/>
                </a:cubicBezTo>
                <a:cubicBezTo>
                  <a:pt x="668" y="92"/>
                  <a:pt x="674" y="94"/>
                  <a:pt x="674" y="90"/>
                </a:cubicBezTo>
                <a:cubicBezTo>
                  <a:pt x="674" y="85"/>
                  <a:pt x="669" y="78"/>
                  <a:pt x="669" y="78"/>
                </a:cubicBezTo>
                <a:cubicBezTo>
                  <a:pt x="669" y="78"/>
                  <a:pt x="673" y="78"/>
                  <a:pt x="675" y="79"/>
                </a:cubicBezTo>
                <a:cubicBezTo>
                  <a:pt x="678" y="79"/>
                  <a:pt x="685" y="87"/>
                  <a:pt x="687" y="80"/>
                </a:cubicBezTo>
                <a:cubicBezTo>
                  <a:pt x="690" y="74"/>
                  <a:pt x="685" y="71"/>
                  <a:pt x="685" y="71"/>
                </a:cubicBezTo>
                <a:close/>
                <a:moveTo>
                  <a:pt x="8" y="787"/>
                </a:moveTo>
                <a:cubicBezTo>
                  <a:pt x="8" y="787"/>
                  <a:pt x="7" y="793"/>
                  <a:pt x="8" y="794"/>
                </a:cubicBezTo>
                <a:cubicBezTo>
                  <a:pt x="9" y="796"/>
                  <a:pt x="6" y="800"/>
                  <a:pt x="6" y="800"/>
                </a:cubicBezTo>
                <a:cubicBezTo>
                  <a:pt x="9" y="800"/>
                  <a:pt x="9" y="800"/>
                  <a:pt x="9" y="800"/>
                </a:cubicBezTo>
                <a:cubicBezTo>
                  <a:pt x="11" y="798"/>
                  <a:pt x="11" y="798"/>
                  <a:pt x="11" y="798"/>
                </a:cubicBezTo>
                <a:cubicBezTo>
                  <a:pt x="11" y="792"/>
                  <a:pt x="11" y="792"/>
                  <a:pt x="11" y="792"/>
                </a:cubicBezTo>
                <a:cubicBezTo>
                  <a:pt x="10" y="785"/>
                  <a:pt x="10" y="785"/>
                  <a:pt x="10" y="785"/>
                </a:cubicBezTo>
                <a:lnTo>
                  <a:pt x="8" y="787"/>
                </a:lnTo>
                <a:close/>
                <a:moveTo>
                  <a:pt x="27" y="805"/>
                </a:moveTo>
                <a:cubicBezTo>
                  <a:pt x="18" y="803"/>
                  <a:pt x="18" y="803"/>
                  <a:pt x="18" y="803"/>
                </a:cubicBezTo>
                <a:cubicBezTo>
                  <a:pt x="26" y="808"/>
                  <a:pt x="26" y="808"/>
                  <a:pt x="26" y="808"/>
                </a:cubicBezTo>
                <a:lnTo>
                  <a:pt x="27" y="805"/>
                </a:lnTo>
                <a:close/>
                <a:moveTo>
                  <a:pt x="36" y="794"/>
                </a:moveTo>
                <a:cubicBezTo>
                  <a:pt x="32" y="794"/>
                  <a:pt x="32" y="794"/>
                  <a:pt x="32" y="794"/>
                </a:cubicBezTo>
                <a:cubicBezTo>
                  <a:pt x="30" y="799"/>
                  <a:pt x="30" y="799"/>
                  <a:pt x="30" y="799"/>
                </a:cubicBezTo>
                <a:cubicBezTo>
                  <a:pt x="38" y="798"/>
                  <a:pt x="38" y="798"/>
                  <a:pt x="38" y="798"/>
                </a:cubicBezTo>
                <a:lnTo>
                  <a:pt x="36" y="794"/>
                </a:lnTo>
                <a:close/>
                <a:moveTo>
                  <a:pt x="16" y="750"/>
                </a:moveTo>
                <a:cubicBezTo>
                  <a:pt x="16" y="753"/>
                  <a:pt x="16" y="753"/>
                  <a:pt x="16" y="753"/>
                </a:cubicBezTo>
                <a:cubicBezTo>
                  <a:pt x="14" y="754"/>
                  <a:pt x="14" y="754"/>
                  <a:pt x="14" y="754"/>
                </a:cubicBezTo>
                <a:cubicBezTo>
                  <a:pt x="14" y="754"/>
                  <a:pt x="16" y="762"/>
                  <a:pt x="20" y="762"/>
                </a:cubicBezTo>
                <a:cubicBezTo>
                  <a:pt x="26" y="762"/>
                  <a:pt x="22" y="753"/>
                  <a:pt x="22" y="753"/>
                </a:cubicBezTo>
                <a:cubicBezTo>
                  <a:pt x="17" y="750"/>
                  <a:pt x="17" y="750"/>
                  <a:pt x="17" y="750"/>
                </a:cubicBezTo>
                <a:lnTo>
                  <a:pt x="16" y="750"/>
                </a:lnTo>
                <a:close/>
                <a:moveTo>
                  <a:pt x="15" y="768"/>
                </a:moveTo>
                <a:cubicBezTo>
                  <a:pt x="17" y="766"/>
                  <a:pt x="17" y="766"/>
                  <a:pt x="17" y="766"/>
                </a:cubicBezTo>
                <a:cubicBezTo>
                  <a:pt x="15" y="762"/>
                  <a:pt x="15" y="762"/>
                  <a:pt x="15" y="762"/>
                </a:cubicBezTo>
                <a:cubicBezTo>
                  <a:pt x="15" y="758"/>
                  <a:pt x="15" y="758"/>
                  <a:pt x="15" y="758"/>
                </a:cubicBezTo>
                <a:cubicBezTo>
                  <a:pt x="11" y="756"/>
                  <a:pt x="11" y="756"/>
                  <a:pt x="11" y="756"/>
                </a:cubicBezTo>
                <a:cubicBezTo>
                  <a:pt x="11" y="757"/>
                  <a:pt x="11" y="757"/>
                  <a:pt x="11" y="757"/>
                </a:cubicBezTo>
                <a:cubicBezTo>
                  <a:pt x="11" y="757"/>
                  <a:pt x="10" y="758"/>
                  <a:pt x="9" y="760"/>
                </a:cubicBezTo>
                <a:cubicBezTo>
                  <a:pt x="8" y="762"/>
                  <a:pt x="12" y="764"/>
                  <a:pt x="12" y="764"/>
                </a:cubicBezTo>
                <a:cubicBezTo>
                  <a:pt x="9" y="767"/>
                  <a:pt x="9" y="767"/>
                  <a:pt x="9" y="767"/>
                </a:cubicBezTo>
                <a:cubicBezTo>
                  <a:pt x="9" y="773"/>
                  <a:pt x="9" y="773"/>
                  <a:pt x="9" y="773"/>
                </a:cubicBezTo>
                <a:cubicBezTo>
                  <a:pt x="13" y="772"/>
                  <a:pt x="13" y="772"/>
                  <a:pt x="13" y="772"/>
                </a:cubicBezTo>
                <a:cubicBezTo>
                  <a:pt x="10" y="767"/>
                  <a:pt x="10" y="767"/>
                  <a:pt x="10" y="767"/>
                </a:cubicBezTo>
                <a:cubicBezTo>
                  <a:pt x="14" y="764"/>
                  <a:pt x="14" y="764"/>
                  <a:pt x="14" y="764"/>
                </a:cubicBezTo>
                <a:cubicBezTo>
                  <a:pt x="15" y="764"/>
                  <a:pt x="15" y="764"/>
                  <a:pt x="15" y="764"/>
                </a:cubicBezTo>
                <a:cubicBezTo>
                  <a:pt x="14" y="766"/>
                  <a:pt x="14" y="766"/>
                  <a:pt x="14" y="766"/>
                </a:cubicBezTo>
                <a:lnTo>
                  <a:pt x="15" y="768"/>
                </a:lnTo>
                <a:close/>
                <a:moveTo>
                  <a:pt x="29" y="766"/>
                </a:moveTo>
                <a:cubicBezTo>
                  <a:pt x="33" y="764"/>
                  <a:pt x="33" y="764"/>
                  <a:pt x="33" y="764"/>
                </a:cubicBezTo>
                <a:cubicBezTo>
                  <a:pt x="27" y="759"/>
                  <a:pt x="27" y="759"/>
                  <a:pt x="27" y="759"/>
                </a:cubicBezTo>
                <a:cubicBezTo>
                  <a:pt x="25" y="761"/>
                  <a:pt x="25" y="761"/>
                  <a:pt x="25" y="761"/>
                </a:cubicBezTo>
                <a:lnTo>
                  <a:pt x="29" y="766"/>
                </a:lnTo>
                <a:close/>
                <a:moveTo>
                  <a:pt x="28" y="743"/>
                </a:moveTo>
                <a:cubicBezTo>
                  <a:pt x="23" y="744"/>
                  <a:pt x="23" y="744"/>
                  <a:pt x="23" y="744"/>
                </a:cubicBezTo>
                <a:cubicBezTo>
                  <a:pt x="23" y="747"/>
                  <a:pt x="23" y="747"/>
                  <a:pt x="23" y="747"/>
                </a:cubicBezTo>
                <a:cubicBezTo>
                  <a:pt x="20" y="749"/>
                  <a:pt x="20" y="749"/>
                  <a:pt x="20" y="749"/>
                </a:cubicBezTo>
                <a:cubicBezTo>
                  <a:pt x="23" y="751"/>
                  <a:pt x="23" y="751"/>
                  <a:pt x="23" y="751"/>
                </a:cubicBezTo>
                <a:cubicBezTo>
                  <a:pt x="25" y="754"/>
                  <a:pt x="25" y="754"/>
                  <a:pt x="25" y="754"/>
                </a:cubicBezTo>
                <a:cubicBezTo>
                  <a:pt x="27" y="754"/>
                  <a:pt x="27" y="754"/>
                  <a:pt x="27" y="754"/>
                </a:cubicBezTo>
                <a:cubicBezTo>
                  <a:pt x="27" y="751"/>
                  <a:pt x="27" y="751"/>
                  <a:pt x="27" y="751"/>
                </a:cubicBezTo>
                <a:cubicBezTo>
                  <a:pt x="29" y="749"/>
                  <a:pt x="29" y="749"/>
                  <a:pt x="29" y="749"/>
                </a:cubicBezTo>
                <a:lnTo>
                  <a:pt x="28" y="743"/>
                </a:lnTo>
                <a:close/>
                <a:moveTo>
                  <a:pt x="19" y="743"/>
                </a:moveTo>
                <a:cubicBezTo>
                  <a:pt x="16" y="746"/>
                  <a:pt x="19" y="747"/>
                  <a:pt x="20" y="746"/>
                </a:cubicBezTo>
                <a:cubicBezTo>
                  <a:pt x="23" y="744"/>
                  <a:pt x="22" y="740"/>
                  <a:pt x="19" y="743"/>
                </a:cubicBezTo>
                <a:close/>
                <a:moveTo>
                  <a:pt x="10" y="738"/>
                </a:moveTo>
                <a:cubicBezTo>
                  <a:pt x="11" y="740"/>
                  <a:pt x="11" y="740"/>
                  <a:pt x="11" y="740"/>
                </a:cubicBezTo>
                <a:cubicBezTo>
                  <a:pt x="12" y="740"/>
                  <a:pt x="12" y="740"/>
                  <a:pt x="12" y="740"/>
                </a:cubicBezTo>
                <a:cubicBezTo>
                  <a:pt x="14" y="743"/>
                  <a:pt x="14" y="743"/>
                  <a:pt x="14" y="743"/>
                </a:cubicBezTo>
                <a:cubicBezTo>
                  <a:pt x="12" y="745"/>
                  <a:pt x="12" y="745"/>
                  <a:pt x="12" y="745"/>
                </a:cubicBezTo>
                <a:cubicBezTo>
                  <a:pt x="15" y="746"/>
                  <a:pt x="15" y="746"/>
                  <a:pt x="15" y="746"/>
                </a:cubicBezTo>
                <a:cubicBezTo>
                  <a:pt x="16" y="742"/>
                  <a:pt x="16" y="742"/>
                  <a:pt x="16" y="742"/>
                </a:cubicBezTo>
                <a:cubicBezTo>
                  <a:pt x="12" y="737"/>
                  <a:pt x="12" y="737"/>
                  <a:pt x="12" y="737"/>
                </a:cubicBezTo>
                <a:lnTo>
                  <a:pt x="10" y="738"/>
                </a:lnTo>
                <a:close/>
                <a:moveTo>
                  <a:pt x="13" y="749"/>
                </a:moveTo>
                <a:cubicBezTo>
                  <a:pt x="11" y="746"/>
                  <a:pt x="11" y="746"/>
                  <a:pt x="11" y="746"/>
                </a:cubicBezTo>
                <a:cubicBezTo>
                  <a:pt x="8" y="749"/>
                  <a:pt x="8" y="749"/>
                  <a:pt x="8" y="749"/>
                </a:cubicBezTo>
                <a:cubicBezTo>
                  <a:pt x="9" y="751"/>
                  <a:pt x="9" y="751"/>
                  <a:pt x="9" y="751"/>
                </a:cubicBezTo>
                <a:lnTo>
                  <a:pt x="13" y="749"/>
                </a:lnTo>
                <a:close/>
                <a:moveTo>
                  <a:pt x="41" y="738"/>
                </a:moveTo>
                <a:cubicBezTo>
                  <a:pt x="39" y="740"/>
                  <a:pt x="39" y="740"/>
                  <a:pt x="39" y="740"/>
                </a:cubicBezTo>
                <a:cubicBezTo>
                  <a:pt x="40" y="744"/>
                  <a:pt x="40" y="744"/>
                  <a:pt x="40" y="744"/>
                </a:cubicBezTo>
                <a:cubicBezTo>
                  <a:pt x="43" y="741"/>
                  <a:pt x="43" y="741"/>
                  <a:pt x="43" y="741"/>
                </a:cubicBezTo>
                <a:lnTo>
                  <a:pt x="41" y="738"/>
                </a:lnTo>
                <a:close/>
                <a:moveTo>
                  <a:pt x="9" y="733"/>
                </a:moveTo>
                <a:cubicBezTo>
                  <a:pt x="11" y="734"/>
                  <a:pt x="13" y="734"/>
                  <a:pt x="13" y="734"/>
                </a:cubicBezTo>
                <a:cubicBezTo>
                  <a:pt x="11" y="729"/>
                  <a:pt x="11" y="729"/>
                  <a:pt x="11" y="729"/>
                </a:cubicBezTo>
                <a:cubicBezTo>
                  <a:pt x="13" y="727"/>
                  <a:pt x="13" y="727"/>
                  <a:pt x="13" y="727"/>
                </a:cubicBezTo>
                <a:cubicBezTo>
                  <a:pt x="10" y="719"/>
                  <a:pt x="10" y="719"/>
                  <a:pt x="10" y="719"/>
                </a:cubicBezTo>
                <a:cubicBezTo>
                  <a:pt x="9" y="722"/>
                  <a:pt x="9" y="722"/>
                  <a:pt x="9" y="722"/>
                </a:cubicBezTo>
                <a:cubicBezTo>
                  <a:pt x="11" y="726"/>
                  <a:pt x="11" y="726"/>
                  <a:pt x="11" y="726"/>
                </a:cubicBezTo>
                <a:cubicBezTo>
                  <a:pt x="7" y="727"/>
                  <a:pt x="7" y="727"/>
                  <a:pt x="7" y="727"/>
                </a:cubicBezTo>
                <a:cubicBezTo>
                  <a:pt x="7" y="727"/>
                  <a:pt x="7" y="731"/>
                  <a:pt x="9" y="733"/>
                </a:cubicBezTo>
                <a:close/>
                <a:moveTo>
                  <a:pt x="16" y="715"/>
                </a:moveTo>
                <a:cubicBezTo>
                  <a:pt x="10" y="711"/>
                  <a:pt x="10" y="711"/>
                  <a:pt x="10" y="711"/>
                </a:cubicBezTo>
                <a:cubicBezTo>
                  <a:pt x="9" y="712"/>
                  <a:pt x="9" y="712"/>
                  <a:pt x="9" y="712"/>
                </a:cubicBezTo>
                <a:cubicBezTo>
                  <a:pt x="12" y="714"/>
                  <a:pt x="12" y="714"/>
                  <a:pt x="12" y="714"/>
                </a:cubicBezTo>
                <a:cubicBezTo>
                  <a:pt x="12" y="718"/>
                  <a:pt x="12" y="718"/>
                  <a:pt x="12" y="718"/>
                </a:cubicBezTo>
                <a:cubicBezTo>
                  <a:pt x="14" y="721"/>
                  <a:pt x="14" y="721"/>
                  <a:pt x="14" y="721"/>
                </a:cubicBezTo>
                <a:cubicBezTo>
                  <a:pt x="17" y="721"/>
                  <a:pt x="17" y="721"/>
                  <a:pt x="17" y="721"/>
                </a:cubicBezTo>
                <a:lnTo>
                  <a:pt x="16" y="715"/>
                </a:lnTo>
                <a:close/>
                <a:moveTo>
                  <a:pt x="24" y="713"/>
                </a:moveTo>
                <a:cubicBezTo>
                  <a:pt x="28" y="719"/>
                  <a:pt x="28" y="719"/>
                  <a:pt x="28" y="719"/>
                </a:cubicBezTo>
                <a:cubicBezTo>
                  <a:pt x="32" y="717"/>
                  <a:pt x="32" y="717"/>
                  <a:pt x="32" y="717"/>
                </a:cubicBezTo>
                <a:cubicBezTo>
                  <a:pt x="34" y="706"/>
                  <a:pt x="34" y="706"/>
                  <a:pt x="34" y="706"/>
                </a:cubicBezTo>
                <a:cubicBezTo>
                  <a:pt x="33" y="705"/>
                  <a:pt x="33" y="705"/>
                  <a:pt x="33" y="705"/>
                </a:cubicBezTo>
                <a:cubicBezTo>
                  <a:pt x="29" y="710"/>
                  <a:pt x="29" y="710"/>
                  <a:pt x="29" y="710"/>
                </a:cubicBezTo>
                <a:cubicBezTo>
                  <a:pt x="29" y="710"/>
                  <a:pt x="28" y="710"/>
                  <a:pt x="26" y="711"/>
                </a:cubicBezTo>
                <a:cubicBezTo>
                  <a:pt x="24" y="711"/>
                  <a:pt x="24" y="713"/>
                  <a:pt x="24" y="713"/>
                </a:cubicBezTo>
                <a:close/>
                <a:moveTo>
                  <a:pt x="22" y="703"/>
                </a:moveTo>
                <a:cubicBezTo>
                  <a:pt x="13" y="694"/>
                  <a:pt x="13" y="694"/>
                  <a:pt x="13" y="694"/>
                </a:cubicBezTo>
                <a:cubicBezTo>
                  <a:pt x="12" y="695"/>
                  <a:pt x="12" y="695"/>
                  <a:pt x="12" y="695"/>
                </a:cubicBezTo>
                <a:cubicBezTo>
                  <a:pt x="18" y="703"/>
                  <a:pt x="18" y="703"/>
                  <a:pt x="18" y="703"/>
                </a:cubicBezTo>
                <a:cubicBezTo>
                  <a:pt x="17" y="705"/>
                  <a:pt x="17" y="705"/>
                  <a:pt x="17" y="705"/>
                </a:cubicBezTo>
                <a:cubicBezTo>
                  <a:pt x="15" y="704"/>
                  <a:pt x="15" y="704"/>
                  <a:pt x="15" y="704"/>
                </a:cubicBezTo>
                <a:cubicBezTo>
                  <a:pt x="20" y="711"/>
                  <a:pt x="20" y="711"/>
                  <a:pt x="20" y="711"/>
                </a:cubicBezTo>
                <a:cubicBezTo>
                  <a:pt x="23" y="711"/>
                  <a:pt x="25" y="708"/>
                  <a:pt x="25" y="708"/>
                </a:cubicBezTo>
                <a:cubicBezTo>
                  <a:pt x="23" y="705"/>
                  <a:pt x="23" y="705"/>
                  <a:pt x="23" y="705"/>
                </a:cubicBezTo>
                <a:lnTo>
                  <a:pt x="22" y="703"/>
                </a:lnTo>
                <a:close/>
                <a:moveTo>
                  <a:pt x="9" y="699"/>
                </a:moveTo>
                <a:cubicBezTo>
                  <a:pt x="8" y="699"/>
                  <a:pt x="8" y="699"/>
                  <a:pt x="8" y="699"/>
                </a:cubicBezTo>
                <a:cubicBezTo>
                  <a:pt x="8" y="699"/>
                  <a:pt x="10" y="703"/>
                  <a:pt x="11" y="704"/>
                </a:cubicBezTo>
                <a:cubicBezTo>
                  <a:pt x="12" y="705"/>
                  <a:pt x="14" y="707"/>
                  <a:pt x="14" y="707"/>
                </a:cubicBezTo>
                <a:cubicBezTo>
                  <a:pt x="14" y="707"/>
                  <a:pt x="15" y="705"/>
                  <a:pt x="13" y="703"/>
                </a:cubicBezTo>
                <a:cubicBezTo>
                  <a:pt x="12" y="701"/>
                  <a:pt x="9" y="699"/>
                  <a:pt x="9" y="699"/>
                </a:cubicBezTo>
                <a:close/>
                <a:moveTo>
                  <a:pt x="10" y="707"/>
                </a:moveTo>
                <a:cubicBezTo>
                  <a:pt x="9" y="707"/>
                  <a:pt x="10" y="709"/>
                  <a:pt x="11" y="710"/>
                </a:cubicBezTo>
                <a:cubicBezTo>
                  <a:pt x="12" y="710"/>
                  <a:pt x="16" y="712"/>
                  <a:pt x="16" y="712"/>
                </a:cubicBezTo>
                <a:cubicBezTo>
                  <a:pt x="16" y="710"/>
                  <a:pt x="16" y="710"/>
                  <a:pt x="16" y="710"/>
                </a:cubicBezTo>
                <a:cubicBezTo>
                  <a:pt x="16" y="710"/>
                  <a:pt x="11" y="707"/>
                  <a:pt x="10" y="707"/>
                </a:cubicBezTo>
                <a:close/>
                <a:moveTo>
                  <a:pt x="9" y="693"/>
                </a:moveTo>
                <a:cubicBezTo>
                  <a:pt x="7" y="695"/>
                  <a:pt x="7" y="695"/>
                  <a:pt x="7" y="695"/>
                </a:cubicBezTo>
                <a:cubicBezTo>
                  <a:pt x="11" y="698"/>
                  <a:pt x="11" y="698"/>
                  <a:pt x="11" y="698"/>
                </a:cubicBezTo>
                <a:lnTo>
                  <a:pt x="9" y="693"/>
                </a:lnTo>
                <a:close/>
                <a:moveTo>
                  <a:pt x="10" y="692"/>
                </a:moveTo>
                <a:cubicBezTo>
                  <a:pt x="9" y="687"/>
                  <a:pt x="9" y="687"/>
                  <a:pt x="9" y="687"/>
                </a:cubicBezTo>
                <a:cubicBezTo>
                  <a:pt x="7" y="689"/>
                  <a:pt x="7" y="689"/>
                  <a:pt x="7" y="689"/>
                </a:cubicBezTo>
                <a:lnTo>
                  <a:pt x="10" y="692"/>
                </a:lnTo>
                <a:close/>
                <a:moveTo>
                  <a:pt x="9" y="678"/>
                </a:moveTo>
                <a:cubicBezTo>
                  <a:pt x="11" y="676"/>
                  <a:pt x="11" y="676"/>
                  <a:pt x="11" y="676"/>
                </a:cubicBezTo>
                <a:cubicBezTo>
                  <a:pt x="12" y="678"/>
                  <a:pt x="12" y="678"/>
                  <a:pt x="12" y="678"/>
                </a:cubicBezTo>
                <a:cubicBezTo>
                  <a:pt x="12" y="678"/>
                  <a:pt x="15" y="676"/>
                  <a:pt x="15" y="674"/>
                </a:cubicBezTo>
                <a:cubicBezTo>
                  <a:pt x="15" y="671"/>
                  <a:pt x="12" y="670"/>
                  <a:pt x="12" y="670"/>
                </a:cubicBezTo>
                <a:cubicBezTo>
                  <a:pt x="10" y="671"/>
                  <a:pt x="10" y="671"/>
                  <a:pt x="10" y="671"/>
                </a:cubicBezTo>
                <a:cubicBezTo>
                  <a:pt x="10" y="671"/>
                  <a:pt x="8" y="675"/>
                  <a:pt x="9" y="678"/>
                </a:cubicBezTo>
                <a:close/>
                <a:moveTo>
                  <a:pt x="6" y="680"/>
                </a:moveTo>
                <a:cubicBezTo>
                  <a:pt x="7" y="680"/>
                  <a:pt x="7" y="680"/>
                  <a:pt x="7" y="680"/>
                </a:cubicBezTo>
                <a:cubicBezTo>
                  <a:pt x="8" y="676"/>
                  <a:pt x="8" y="676"/>
                  <a:pt x="8" y="676"/>
                </a:cubicBezTo>
                <a:cubicBezTo>
                  <a:pt x="7" y="676"/>
                  <a:pt x="7" y="676"/>
                  <a:pt x="7" y="676"/>
                </a:cubicBezTo>
                <a:lnTo>
                  <a:pt x="6" y="680"/>
                </a:lnTo>
                <a:close/>
                <a:moveTo>
                  <a:pt x="3" y="678"/>
                </a:moveTo>
                <a:cubicBezTo>
                  <a:pt x="0" y="678"/>
                  <a:pt x="1" y="681"/>
                  <a:pt x="2" y="681"/>
                </a:cubicBezTo>
                <a:cubicBezTo>
                  <a:pt x="4" y="682"/>
                  <a:pt x="7" y="677"/>
                  <a:pt x="3" y="678"/>
                </a:cubicBezTo>
                <a:close/>
                <a:moveTo>
                  <a:pt x="7" y="661"/>
                </a:moveTo>
                <a:cubicBezTo>
                  <a:pt x="3" y="661"/>
                  <a:pt x="4" y="663"/>
                  <a:pt x="6" y="663"/>
                </a:cubicBezTo>
                <a:cubicBezTo>
                  <a:pt x="9" y="663"/>
                  <a:pt x="10" y="662"/>
                  <a:pt x="7" y="661"/>
                </a:cubicBezTo>
                <a:close/>
                <a:moveTo>
                  <a:pt x="17" y="658"/>
                </a:moveTo>
                <a:cubicBezTo>
                  <a:pt x="14" y="657"/>
                  <a:pt x="14" y="657"/>
                  <a:pt x="14" y="657"/>
                </a:cubicBezTo>
                <a:cubicBezTo>
                  <a:pt x="11" y="660"/>
                  <a:pt x="11" y="660"/>
                  <a:pt x="11" y="660"/>
                </a:cubicBezTo>
                <a:cubicBezTo>
                  <a:pt x="13" y="662"/>
                  <a:pt x="13" y="662"/>
                  <a:pt x="13" y="662"/>
                </a:cubicBezTo>
                <a:lnTo>
                  <a:pt x="17" y="658"/>
                </a:lnTo>
                <a:close/>
                <a:moveTo>
                  <a:pt x="18" y="649"/>
                </a:moveTo>
                <a:cubicBezTo>
                  <a:pt x="14" y="646"/>
                  <a:pt x="14" y="646"/>
                  <a:pt x="14" y="646"/>
                </a:cubicBezTo>
                <a:cubicBezTo>
                  <a:pt x="15" y="650"/>
                  <a:pt x="15" y="650"/>
                  <a:pt x="15" y="650"/>
                </a:cubicBezTo>
                <a:lnTo>
                  <a:pt x="18" y="649"/>
                </a:lnTo>
                <a:close/>
                <a:moveTo>
                  <a:pt x="22" y="643"/>
                </a:moveTo>
                <a:cubicBezTo>
                  <a:pt x="17" y="645"/>
                  <a:pt x="17" y="645"/>
                  <a:pt x="17" y="645"/>
                </a:cubicBezTo>
                <a:cubicBezTo>
                  <a:pt x="22" y="647"/>
                  <a:pt x="22" y="647"/>
                  <a:pt x="22" y="647"/>
                </a:cubicBezTo>
                <a:lnTo>
                  <a:pt x="22" y="643"/>
                </a:lnTo>
                <a:close/>
                <a:moveTo>
                  <a:pt x="14" y="639"/>
                </a:moveTo>
                <a:cubicBezTo>
                  <a:pt x="14" y="635"/>
                  <a:pt x="11" y="635"/>
                  <a:pt x="12" y="638"/>
                </a:cubicBezTo>
                <a:cubicBezTo>
                  <a:pt x="12" y="641"/>
                  <a:pt x="14" y="641"/>
                  <a:pt x="14" y="639"/>
                </a:cubicBezTo>
                <a:close/>
                <a:moveTo>
                  <a:pt x="15" y="632"/>
                </a:moveTo>
                <a:cubicBezTo>
                  <a:pt x="24" y="629"/>
                  <a:pt x="24" y="629"/>
                  <a:pt x="24" y="629"/>
                </a:cubicBezTo>
                <a:cubicBezTo>
                  <a:pt x="25" y="626"/>
                  <a:pt x="25" y="626"/>
                  <a:pt x="25" y="626"/>
                </a:cubicBezTo>
                <a:cubicBezTo>
                  <a:pt x="19" y="626"/>
                  <a:pt x="19" y="626"/>
                  <a:pt x="19" y="626"/>
                </a:cubicBezTo>
                <a:cubicBezTo>
                  <a:pt x="15" y="623"/>
                  <a:pt x="15" y="623"/>
                  <a:pt x="15" y="623"/>
                </a:cubicBezTo>
                <a:cubicBezTo>
                  <a:pt x="15" y="626"/>
                  <a:pt x="15" y="626"/>
                  <a:pt x="15" y="626"/>
                </a:cubicBezTo>
                <a:cubicBezTo>
                  <a:pt x="12" y="627"/>
                  <a:pt x="12" y="627"/>
                  <a:pt x="12" y="627"/>
                </a:cubicBezTo>
                <a:cubicBezTo>
                  <a:pt x="16" y="628"/>
                  <a:pt x="16" y="628"/>
                  <a:pt x="16" y="628"/>
                </a:cubicBezTo>
                <a:lnTo>
                  <a:pt x="15" y="632"/>
                </a:lnTo>
                <a:close/>
                <a:moveTo>
                  <a:pt x="12" y="630"/>
                </a:moveTo>
                <a:cubicBezTo>
                  <a:pt x="13" y="632"/>
                  <a:pt x="13" y="632"/>
                  <a:pt x="13" y="632"/>
                </a:cubicBezTo>
                <a:cubicBezTo>
                  <a:pt x="14" y="633"/>
                  <a:pt x="14" y="633"/>
                  <a:pt x="14" y="633"/>
                </a:cubicBezTo>
                <a:cubicBezTo>
                  <a:pt x="14" y="629"/>
                  <a:pt x="14" y="629"/>
                  <a:pt x="14" y="629"/>
                </a:cubicBezTo>
                <a:lnTo>
                  <a:pt x="12" y="630"/>
                </a:lnTo>
                <a:close/>
                <a:moveTo>
                  <a:pt x="20" y="618"/>
                </a:moveTo>
                <a:cubicBezTo>
                  <a:pt x="22" y="619"/>
                  <a:pt x="22" y="623"/>
                  <a:pt x="22" y="623"/>
                </a:cubicBezTo>
                <a:cubicBezTo>
                  <a:pt x="25" y="623"/>
                  <a:pt x="25" y="623"/>
                  <a:pt x="25" y="623"/>
                </a:cubicBezTo>
                <a:cubicBezTo>
                  <a:pt x="25" y="616"/>
                  <a:pt x="25" y="616"/>
                  <a:pt x="25" y="616"/>
                </a:cubicBezTo>
                <a:cubicBezTo>
                  <a:pt x="20" y="615"/>
                  <a:pt x="20" y="615"/>
                  <a:pt x="20" y="615"/>
                </a:cubicBezTo>
                <a:cubicBezTo>
                  <a:pt x="20" y="615"/>
                  <a:pt x="18" y="617"/>
                  <a:pt x="20" y="618"/>
                </a:cubicBezTo>
                <a:close/>
                <a:moveTo>
                  <a:pt x="36" y="604"/>
                </a:moveTo>
                <a:cubicBezTo>
                  <a:pt x="36" y="601"/>
                  <a:pt x="36" y="601"/>
                  <a:pt x="36" y="601"/>
                </a:cubicBezTo>
                <a:cubicBezTo>
                  <a:pt x="34" y="602"/>
                  <a:pt x="34" y="602"/>
                  <a:pt x="34" y="602"/>
                </a:cubicBezTo>
                <a:cubicBezTo>
                  <a:pt x="34" y="604"/>
                  <a:pt x="34" y="604"/>
                  <a:pt x="34" y="604"/>
                </a:cubicBezTo>
                <a:lnTo>
                  <a:pt x="36" y="604"/>
                </a:lnTo>
                <a:close/>
                <a:moveTo>
                  <a:pt x="45" y="607"/>
                </a:moveTo>
                <a:cubicBezTo>
                  <a:pt x="48" y="605"/>
                  <a:pt x="48" y="601"/>
                  <a:pt x="44" y="600"/>
                </a:cubicBezTo>
                <a:cubicBezTo>
                  <a:pt x="40" y="598"/>
                  <a:pt x="40" y="603"/>
                  <a:pt x="40" y="603"/>
                </a:cubicBezTo>
                <a:cubicBezTo>
                  <a:pt x="39" y="604"/>
                  <a:pt x="39" y="604"/>
                  <a:pt x="39" y="604"/>
                </a:cubicBezTo>
                <a:cubicBezTo>
                  <a:pt x="39" y="607"/>
                  <a:pt x="42" y="608"/>
                  <a:pt x="45" y="607"/>
                </a:cubicBezTo>
                <a:close/>
                <a:moveTo>
                  <a:pt x="42" y="598"/>
                </a:moveTo>
                <a:cubicBezTo>
                  <a:pt x="45" y="598"/>
                  <a:pt x="45" y="598"/>
                  <a:pt x="45" y="598"/>
                </a:cubicBezTo>
                <a:cubicBezTo>
                  <a:pt x="46" y="596"/>
                  <a:pt x="46" y="596"/>
                  <a:pt x="46" y="596"/>
                </a:cubicBezTo>
                <a:cubicBezTo>
                  <a:pt x="43" y="593"/>
                  <a:pt x="43" y="593"/>
                  <a:pt x="43" y="593"/>
                </a:cubicBezTo>
                <a:cubicBezTo>
                  <a:pt x="41" y="593"/>
                  <a:pt x="41" y="593"/>
                  <a:pt x="41" y="593"/>
                </a:cubicBezTo>
                <a:cubicBezTo>
                  <a:pt x="42" y="596"/>
                  <a:pt x="42" y="596"/>
                  <a:pt x="42" y="596"/>
                </a:cubicBezTo>
                <a:lnTo>
                  <a:pt x="42" y="598"/>
                </a:lnTo>
                <a:close/>
                <a:moveTo>
                  <a:pt x="53" y="593"/>
                </a:moveTo>
                <a:cubicBezTo>
                  <a:pt x="49" y="594"/>
                  <a:pt x="49" y="594"/>
                  <a:pt x="49" y="594"/>
                </a:cubicBezTo>
                <a:cubicBezTo>
                  <a:pt x="49" y="603"/>
                  <a:pt x="49" y="603"/>
                  <a:pt x="49" y="603"/>
                </a:cubicBezTo>
                <a:cubicBezTo>
                  <a:pt x="57" y="598"/>
                  <a:pt x="57" y="598"/>
                  <a:pt x="57" y="598"/>
                </a:cubicBezTo>
                <a:lnTo>
                  <a:pt x="53" y="593"/>
                </a:lnTo>
                <a:close/>
                <a:moveTo>
                  <a:pt x="57" y="593"/>
                </a:moveTo>
                <a:cubicBezTo>
                  <a:pt x="60" y="596"/>
                  <a:pt x="60" y="596"/>
                  <a:pt x="60" y="596"/>
                </a:cubicBezTo>
                <a:cubicBezTo>
                  <a:pt x="65" y="594"/>
                  <a:pt x="65" y="594"/>
                  <a:pt x="65" y="594"/>
                </a:cubicBezTo>
                <a:cubicBezTo>
                  <a:pt x="61" y="592"/>
                  <a:pt x="61" y="592"/>
                  <a:pt x="61" y="592"/>
                </a:cubicBezTo>
                <a:lnTo>
                  <a:pt x="57" y="593"/>
                </a:lnTo>
                <a:close/>
                <a:moveTo>
                  <a:pt x="55" y="587"/>
                </a:moveTo>
                <a:cubicBezTo>
                  <a:pt x="51" y="591"/>
                  <a:pt x="51" y="591"/>
                  <a:pt x="51" y="591"/>
                </a:cubicBezTo>
                <a:cubicBezTo>
                  <a:pt x="58" y="591"/>
                  <a:pt x="58" y="591"/>
                  <a:pt x="58" y="591"/>
                </a:cubicBezTo>
                <a:lnTo>
                  <a:pt x="55" y="587"/>
                </a:lnTo>
                <a:close/>
                <a:moveTo>
                  <a:pt x="57" y="586"/>
                </a:moveTo>
                <a:cubicBezTo>
                  <a:pt x="59" y="586"/>
                  <a:pt x="61" y="581"/>
                  <a:pt x="58" y="582"/>
                </a:cubicBezTo>
                <a:cubicBezTo>
                  <a:pt x="55" y="583"/>
                  <a:pt x="56" y="586"/>
                  <a:pt x="57" y="586"/>
                </a:cubicBezTo>
                <a:close/>
                <a:moveTo>
                  <a:pt x="63" y="580"/>
                </a:moveTo>
                <a:cubicBezTo>
                  <a:pt x="59" y="579"/>
                  <a:pt x="59" y="579"/>
                  <a:pt x="59" y="579"/>
                </a:cubicBezTo>
                <a:cubicBezTo>
                  <a:pt x="62" y="582"/>
                  <a:pt x="62" y="582"/>
                  <a:pt x="62" y="582"/>
                </a:cubicBezTo>
                <a:lnTo>
                  <a:pt x="63" y="580"/>
                </a:lnTo>
                <a:close/>
                <a:moveTo>
                  <a:pt x="63" y="577"/>
                </a:moveTo>
                <a:cubicBezTo>
                  <a:pt x="62" y="578"/>
                  <a:pt x="62" y="578"/>
                  <a:pt x="62" y="578"/>
                </a:cubicBezTo>
                <a:cubicBezTo>
                  <a:pt x="65" y="580"/>
                  <a:pt x="65" y="580"/>
                  <a:pt x="65" y="580"/>
                </a:cubicBezTo>
                <a:lnTo>
                  <a:pt x="63" y="577"/>
                </a:lnTo>
                <a:close/>
                <a:moveTo>
                  <a:pt x="71" y="575"/>
                </a:moveTo>
                <a:cubicBezTo>
                  <a:pt x="71" y="571"/>
                  <a:pt x="71" y="571"/>
                  <a:pt x="71" y="571"/>
                </a:cubicBezTo>
                <a:cubicBezTo>
                  <a:pt x="69" y="571"/>
                  <a:pt x="69" y="571"/>
                  <a:pt x="69" y="571"/>
                </a:cubicBezTo>
                <a:cubicBezTo>
                  <a:pt x="69" y="575"/>
                  <a:pt x="69" y="575"/>
                  <a:pt x="69" y="575"/>
                </a:cubicBezTo>
                <a:lnTo>
                  <a:pt x="71" y="575"/>
                </a:lnTo>
                <a:close/>
                <a:moveTo>
                  <a:pt x="80" y="578"/>
                </a:moveTo>
                <a:cubicBezTo>
                  <a:pt x="85" y="576"/>
                  <a:pt x="85" y="575"/>
                  <a:pt x="82" y="575"/>
                </a:cubicBezTo>
                <a:cubicBezTo>
                  <a:pt x="78" y="573"/>
                  <a:pt x="77" y="576"/>
                  <a:pt x="77" y="577"/>
                </a:cubicBezTo>
                <a:cubicBezTo>
                  <a:pt x="77" y="578"/>
                  <a:pt x="80" y="578"/>
                  <a:pt x="80" y="578"/>
                </a:cubicBezTo>
                <a:close/>
                <a:moveTo>
                  <a:pt x="87" y="568"/>
                </a:moveTo>
                <a:cubicBezTo>
                  <a:pt x="82" y="567"/>
                  <a:pt x="82" y="567"/>
                  <a:pt x="82" y="567"/>
                </a:cubicBezTo>
                <a:cubicBezTo>
                  <a:pt x="80" y="568"/>
                  <a:pt x="80" y="568"/>
                  <a:pt x="80" y="568"/>
                </a:cubicBezTo>
                <a:cubicBezTo>
                  <a:pt x="83" y="571"/>
                  <a:pt x="83" y="571"/>
                  <a:pt x="83" y="571"/>
                </a:cubicBezTo>
                <a:lnTo>
                  <a:pt x="87" y="568"/>
                </a:lnTo>
                <a:close/>
                <a:moveTo>
                  <a:pt x="110" y="557"/>
                </a:moveTo>
                <a:cubicBezTo>
                  <a:pt x="109" y="551"/>
                  <a:pt x="109" y="551"/>
                  <a:pt x="109" y="551"/>
                </a:cubicBezTo>
                <a:cubicBezTo>
                  <a:pt x="106" y="551"/>
                  <a:pt x="106" y="551"/>
                  <a:pt x="106" y="551"/>
                </a:cubicBezTo>
                <a:cubicBezTo>
                  <a:pt x="107" y="554"/>
                  <a:pt x="107" y="554"/>
                  <a:pt x="107" y="554"/>
                </a:cubicBezTo>
                <a:cubicBezTo>
                  <a:pt x="104" y="554"/>
                  <a:pt x="104" y="554"/>
                  <a:pt x="104" y="554"/>
                </a:cubicBezTo>
                <a:cubicBezTo>
                  <a:pt x="100" y="558"/>
                  <a:pt x="100" y="558"/>
                  <a:pt x="100" y="558"/>
                </a:cubicBezTo>
                <a:cubicBezTo>
                  <a:pt x="105" y="562"/>
                  <a:pt x="105" y="562"/>
                  <a:pt x="105" y="562"/>
                </a:cubicBezTo>
                <a:lnTo>
                  <a:pt x="110" y="557"/>
                </a:lnTo>
                <a:close/>
                <a:moveTo>
                  <a:pt x="116" y="555"/>
                </a:moveTo>
                <a:cubicBezTo>
                  <a:pt x="116" y="552"/>
                  <a:pt x="116" y="552"/>
                  <a:pt x="116" y="552"/>
                </a:cubicBezTo>
                <a:cubicBezTo>
                  <a:pt x="111" y="553"/>
                  <a:pt x="111" y="553"/>
                  <a:pt x="111" y="553"/>
                </a:cubicBezTo>
                <a:cubicBezTo>
                  <a:pt x="112" y="557"/>
                  <a:pt x="112" y="557"/>
                  <a:pt x="112" y="557"/>
                </a:cubicBezTo>
                <a:lnTo>
                  <a:pt x="116" y="555"/>
                </a:lnTo>
                <a:close/>
                <a:moveTo>
                  <a:pt x="113" y="548"/>
                </a:moveTo>
                <a:cubicBezTo>
                  <a:pt x="111" y="552"/>
                  <a:pt x="111" y="552"/>
                  <a:pt x="111" y="552"/>
                </a:cubicBezTo>
                <a:cubicBezTo>
                  <a:pt x="115" y="551"/>
                  <a:pt x="115" y="551"/>
                  <a:pt x="115" y="551"/>
                </a:cubicBezTo>
                <a:lnTo>
                  <a:pt x="113" y="548"/>
                </a:lnTo>
                <a:close/>
                <a:moveTo>
                  <a:pt x="124" y="545"/>
                </a:moveTo>
                <a:cubicBezTo>
                  <a:pt x="117" y="545"/>
                  <a:pt x="121" y="549"/>
                  <a:pt x="123" y="549"/>
                </a:cubicBezTo>
                <a:cubicBezTo>
                  <a:pt x="126" y="550"/>
                  <a:pt x="130" y="545"/>
                  <a:pt x="124" y="545"/>
                </a:cubicBezTo>
                <a:close/>
                <a:moveTo>
                  <a:pt x="135" y="547"/>
                </a:moveTo>
                <a:cubicBezTo>
                  <a:pt x="133" y="542"/>
                  <a:pt x="133" y="542"/>
                  <a:pt x="133" y="542"/>
                </a:cubicBezTo>
                <a:cubicBezTo>
                  <a:pt x="132" y="544"/>
                  <a:pt x="132" y="544"/>
                  <a:pt x="132" y="544"/>
                </a:cubicBezTo>
                <a:cubicBezTo>
                  <a:pt x="129" y="541"/>
                  <a:pt x="129" y="541"/>
                  <a:pt x="129" y="541"/>
                </a:cubicBezTo>
                <a:cubicBezTo>
                  <a:pt x="127" y="542"/>
                  <a:pt x="127" y="542"/>
                  <a:pt x="127" y="542"/>
                </a:cubicBezTo>
                <a:cubicBezTo>
                  <a:pt x="132" y="549"/>
                  <a:pt x="132" y="549"/>
                  <a:pt x="132" y="549"/>
                </a:cubicBezTo>
                <a:lnTo>
                  <a:pt x="135" y="547"/>
                </a:lnTo>
                <a:close/>
                <a:moveTo>
                  <a:pt x="118" y="535"/>
                </a:moveTo>
                <a:cubicBezTo>
                  <a:pt x="123" y="537"/>
                  <a:pt x="123" y="537"/>
                  <a:pt x="123" y="537"/>
                </a:cubicBezTo>
                <a:cubicBezTo>
                  <a:pt x="127" y="536"/>
                  <a:pt x="127" y="536"/>
                  <a:pt x="127" y="536"/>
                </a:cubicBezTo>
                <a:cubicBezTo>
                  <a:pt x="127" y="536"/>
                  <a:pt x="127" y="529"/>
                  <a:pt x="123" y="530"/>
                </a:cubicBezTo>
                <a:cubicBezTo>
                  <a:pt x="117" y="530"/>
                  <a:pt x="115" y="531"/>
                  <a:pt x="115" y="531"/>
                </a:cubicBezTo>
                <a:cubicBezTo>
                  <a:pt x="116" y="535"/>
                  <a:pt x="116" y="535"/>
                  <a:pt x="116" y="535"/>
                </a:cubicBezTo>
                <a:lnTo>
                  <a:pt x="118" y="535"/>
                </a:lnTo>
                <a:close/>
                <a:moveTo>
                  <a:pt x="138" y="522"/>
                </a:moveTo>
                <a:cubicBezTo>
                  <a:pt x="138" y="522"/>
                  <a:pt x="131" y="524"/>
                  <a:pt x="131" y="528"/>
                </a:cubicBezTo>
                <a:cubicBezTo>
                  <a:pt x="131" y="533"/>
                  <a:pt x="138" y="530"/>
                  <a:pt x="145" y="529"/>
                </a:cubicBezTo>
                <a:cubicBezTo>
                  <a:pt x="154" y="526"/>
                  <a:pt x="158" y="523"/>
                  <a:pt x="156" y="522"/>
                </a:cubicBezTo>
                <a:cubicBezTo>
                  <a:pt x="154" y="521"/>
                  <a:pt x="150" y="521"/>
                  <a:pt x="150" y="521"/>
                </a:cubicBezTo>
                <a:cubicBezTo>
                  <a:pt x="150" y="518"/>
                  <a:pt x="150" y="518"/>
                  <a:pt x="150" y="518"/>
                </a:cubicBezTo>
                <a:cubicBezTo>
                  <a:pt x="150" y="518"/>
                  <a:pt x="147" y="518"/>
                  <a:pt x="143" y="519"/>
                </a:cubicBezTo>
                <a:cubicBezTo>
                  <a:pt x="139" y="519"/>
                  <a:pt x="138" y="522"/>
                  <a:pt x="138" y="522"/>
                </a:cubicBezTo>
                <a:close/>
                <a:moveTo>
                  <a:pt x="139" y="516"/>
                </a:moveTo>
                <a:cubicBezTo>
                  <a:pt x="147" y="514"/>
                  <a:pt x="147" y="514"/>
                  <a:pt x="147" y="514"/>
                </a:cubicBezTo>
                <a:cubicBezTo>
                  <a:pt x="146" y="508"/>
                  <a:pt x="146" y="508"/>
                  <a:pt x="146" y="508"/>
                </a:cubicBezTo>
                <a:cubicBezTo>
                  <a:pt x="146" y="508"/>
                  <a:pt x="142" y="513"/>
                  <a:pt x="139" y="513"/>
                </a:cubicBezTo>
                <a:cubicBezTo>
                  <a:pt x="137" y="514"/>
                  <a:pt x="131" y="515"/>
                  <a:pt x="131" y="515"/>
                </a:cubicBezTo>
                <a:cubicBezTo>
                  <a:pt x="132" y="516"/>
                  <a:pt x="132" y="516"/>
                  <a:pt x="132" y="516"/>
                </a:cubicBezTo>
                <a:lnTo>
                  <a:pt x="139" y="516"/>
                </a:lnTo>
                <a:close/>
                <a:moveTo>
                  <a:pt x="159" y="517"/>
                </a:moveTo>
                <a:cubicBezTo>
                  <a:pt x="154" y="518"/>
                  <a:pt x="154" y="518"/>
                  <a:pt x="154" y="518"/>
                </a:cubicBezTo>
                <a:cubicBezTo>
                  <a:pt x="153" y="519"/>
                  <a:pt x="153" y="519"/>
                  <a:pt x="153" y="519"/>
                </a:cubicBezTo>
                <a:cubicBezTo>
                  <a:pt x="159" y="519"/>
                  <a:pt x="159" y="519"/>
                  <a:pt x="159" y="519"/>
                </a:cubicBezTo>
                <a:lnTo>
                  <a:pt x="159" y="517"/>
                </a:lnTo>
                <a:close/>
                <a:moveTo>
                  <a:pt x="162" y="515"/>
                </a:moveTo>
                <a:cubicBezTo>
                  <a:pt x="162" y="521"/>
                  <a:pt x="162" y="521"/>
                  <a:pt x="162" y="521"/>
                </a:cubicBezTo>
                <a:cubicBezTo>
                  <a:pt x="166" y="519"/>
                  <a:pt x="166" y="519"/>
                  <a:pt x="166" y="519"/>
                </a:cubicBezTo>
                <a:lnTo>
                  <a:pt x="162" y="515"/>
                </a:lnTo>
                <a:close/>
                <a:moveTo>
                  <a:pt x="235" y="425"/>
                </a:moveTo>
                <a:cubicBezTo>
                  <a:pt x="235" y="425"/>
                  <a:pt x="232" y="424"/>
                  <a:pt x="230" y="425"/>
                </a:cubicBezTo>
                <a:cubicBezTo>
                  <a:pt x="227" y="427"/>
                  <a:pt x="229" y="430"/>
                  <a:pt x="229" y="430"/>
                </a:cubicBezTo>
                <a:lnTo>
                  <a:pt x="235" y="425"/>
                </a:lnTo>
                <a:close/>
                <a:moveTo>
                  <a:pt x="215" y="439"/>
                </a:moveTo>
                <a:cubicBezTo>
                  <a:pt x="216" y="439"/>
                  <a:pt x="214" y="441"/>
                  <a:pt x="214" y="441"/>
                </a:cubicBezTo>
                <a:cubicBezTo>
                  <a:pt x="216" y="443"/>
                  <a:pt x="216" y="443"/>
                  <a:pt x="216" y="443"/>
                </a:cubicBezTo>
                <a:cubicBezTo>
                  <a:pt x="222" y="439"/>
                  <a:pt x="222" y="439"/>
                  <a:pt x="222" y="439"/>
                </a:cubicBezTo>
                <a:cubicBezTo>
                  <a:pt x="222" y="439"/>
                  <a:pt x="220" y="434"/>
                  <a:pt x="214" y="435"/>
                </a:cubicBezTo>
                <a:cubicBezTo>
                  <a:pt x="210" y="436"/>
                  <a:pt x="207" y="440"/>
                  <a:pt x="207" y="440"/>
                </a:cubicBezTo>
                <a:cubicBezTo>
                  <a:pt x="210" y="442"/>
                  <a:pt x="210" y="442"/>
                  <a:pt x="210" y="442"/>
                </a:cubicBezTo>
                <a:cubicBezTo>
                  <a:pt x="210" y="442"/>
                  <a:pt x="214" y="438"/>
                  <a:pt x="215" y="439"/>
                </a:cubicBezTo>
                <a:close/>
                <a:moveTo>
                  <a:pt x="239" y="396"/>
                </a:moveTo>
                <a:cubicBezTo>
                  <a:pt x="244" y="390"/>
                  <a:pt x="244" y="390"/>
                  <a:pt x="244" y="390"/>
                </a:cubicBezTo>
                <a:cubicBezTo>
                  <a:pt x="242" y="387"/>
                  <a:pt x="242" y="387"/>
                  <a:pt x="242" y="387"/>
                </a:cubicBezTo>
                <a:cubicBezTo>
                  <a:pt x="242" y="387"/>
                  <a:pt x="236" y="386"/>
                  <a:pt x="237" y="391"/>
                </a:cubicBezTo>
                <a:cubicBezTo>
                  <a:pt x="237" y="396"/>
                  <a:pt x="239" y="396"/>
                  <a:pt x="239" y="396"/>
                </a:cubicBezTo>
                <a:close/>
                <a:moveTo>
                  <a:pt x="242" y="408"/>
                </a:moveTo>
                <a:cubicBezTo>
                  <a:pt x="244" y="408"/>
                  <a:pt x="244" y="408"/>
                  <a:pt x="244" y="408"/>
                </a:cubicBezTo>
                <a:cubicBezTo>
                  <a:pt x="245" y="406"/>
                  <a:pt x="245" y="406"/>
                  <a:pt x="245" y="406"/>
                </a:cubicBezTo>
                <a:cubicBezTo>
                  <a:pt x="244" y="402"/>
                  <a:pt x="244" y="402"/>
                  <a:pt x="244" y="402"/>
                </a:cubicBezTo>
                <a:lnTo>
                  <a:pt x="242" y="408"/>
                </a:lnTo>
                <a:close/>
                <a:moveTo>
                  <a:pt x="259" y="367"/>
                </a:moveTo>
                <a:cubicBezTo>
                  <a:pt x="259" y="367"/>
                  <a:pt x="254" y="371"/>
                  <a:pt x="253" y="373"/>
                </a:cubicBezTo>
                <a:cubicBezTo>
                  <a:pt x="252" y="374"/>
                  <a:pt x="255" y="378"/>
                  <a:pt x="255" y="378"/>
                </a:cubicBezTo>
                <a:cubicBezTo>
                  <a:pt x="260" y="373"/>
                  <a:pt x="260" y="373"/>
                  <a:pt x="260" y="373"/>
                </a:cubicBezTo>
                <a:cubicBezTo>
                  <a:pt x="265" y="370"/>
                  <a:pt x="265" y="370"/>
                  <a:pt x="265" y="370"/>
                </a:cubicBezTo>
                <a:cubicBezTo>
                  <a:pt x="266" y="367"/>
                  <a:pt x="266" y="367"/>
                  <a:pt x="266" y="367"/>
                </a:cubicBezTo>
                <a:cubicBezTo>
                  <a:pt x="260" y="370"/>
                  <a:pt x="260" y="370"/>
                  <a:pt x="260" y="370"/>
                </a:cubicBezTo>
                <a:lnTo>
                  <a:pt x="259" y="367"/>
                </a:lnTo>
                <a:close/>
                <a:moveTo>
                  <a:pt x="253" y="366"/>
                </a:moveTo>
                <a:cubicBezTo>
                  <a:pt x="259" y="363"/>
                  <a:pt x="259" y="363"/>
                  <a:pt x="259" y="363"/>
                </a:cubicBezTo>
                <a:cubicBezTo>
                  <a:pt x="260" y="360"/>
                  <a:pt x="260" y="360"/>
                  <a:pt x="260" y="360"/>
                </a:cubicBezTo>
                <a:cubicBezTo>
                  <a:pt x="258" y="359"/>
                  <a:pt x="258" y="359"/>
                  <a:pt x="258" y="359"/>
                </a:cubicBezTo>
                <a:cubicBezTo>
                  <a:pt x="260" y="357"/>
                  <a:pt x="260" y="357"/>
                  <a:pt x="260" y="357"/>
                </a:cubicBezTo>
                <a:cubicBezTo>
                  <a:pt x="259" y="353"/>
                  <a:pt x="259" y="353"/>
                  <a:pt x="259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55" y="358"/>
                  <a:pt x="255" y="358"/>
                  <a:pt x="255" y="358"/>
                </a:cubicBezTo>
                <a:cubicBezTo>
                  <a:pt x="252" y="363"/>
                  <a:pt x="252" y="363"/>
                  <a:pt x="252" y="363"/>
                </a:cubicBezTo>
                <a:lnTo>
                  <a:pt x="253" y="366"/>
                </a:lnTo>
                <a:close/>
                <a:moveTo>
                  <a:pt x="263" y="349"/>
                </a:moveTo>
                <a:cubicBezTo>
                  <a:pt x="262" y="352"/>
                  <a:pt x="262" y="352"/>
                  <a:pt x="262" y="352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8" y="350"/>
                  <a:pt x="268" y="350"/>
                  <a:pt x="268" y="350"/>
                </a:cubicBezTo>
                <a:lnTo>
                  <a:pt x="263" y="349"/>
                </a:lnTo>
                <a:close/>
                <a:moveTo>
                  <a:pt x="264" y="359"/>
                </a:moveTo>
                <a:cubicBezTo>
                  <a:pt x="265" y="357"/>
                  <a:pt x="265" y="357"/>
                  <a:pt x="265" y="357"/>
                </a:cubicBezTo>
                <a:cubicBezTo>
                  <a:pt x="262" y="357"/>
                  <a:pt x="262" y="357"/>
                  <a:pt x="262" y="357"/>
                </a:cubicBezTo>
                <a:lnTo>
                  <a:pt x="264" y="359"/>
                </a:lnTo>
                <a:close/>
                <a:moveTo>
                  <a:pt x="266" y="343"/>
                </a:moveTo>
                <a:cubicBezTo>
                  <a:pt x="269" y="340"/>
                  <a:pt x="269" y="340"/>
                  <a:pt x="269" y="340"/>
                </a:cubicBezTo>
                <a:cubicBezTo>
                  <a:pt x="265" y="339"/>
                  <a:pt x="265" y="339"/>
                  <a:pt x="265" y="339"/>
                </a:cubicBezTo>
                <a:lnTo>
                  <a:pt x="266" y="343"/>
                </a:lnTo>
                <a:close/>
                <a:moveTo>
                  <a:pt x="261" y="330"/>
                </a:moveTo>
                <a:cubicBezTo>
                  <a:pt x="258" y="329"/>
                  <a:pt x="258" y="329"/>
                  <a:pt x="258" y="329"/>
                </a:cubicBezTo>
                <a:cubicBezTo>
                  <a:pt x="257" y="333"/>
                  <a:pt x="257" y="333"/>
                  <a:pt x="257" y="333"/>
                </a:cubicBezTo>
                <a:cubicBezTo>
                  <a:pt x="260" y="332"/>
                  <a:pt x="260" y="332"/>
                  <a:pt x="260" y="332"/>
                </a:cubicBezTo>
                <a:lnTo>
                  <a:pt x="261" y="330"/>
                </a:lnTo>
                <a:close/>
                <a:moveTo>
                  <a:pt x="272" y="351"/>
                </a:moveTo>
                <a:cubicBezTo>
                  <a:pt x="269" y="350"/>
                  <a:pt x="269" y="350"/>
                  <a:pt x="269" y="350"/>
                </a:cubicBezTo>
                <a:cubicBezTo>
                  <a:pt x="268" y="356"/>
                  <a:pt x="268" y="356"/>
                  <a:pt x="268" y="356"/>
                </a:cubicBezTo>
                <a:lnTo>
                  <a:pt x="272" y="351"/>
                </a:lnTo>
                <a:close/>
                <a:moveTo>
                  <a:pt x="280" y="319"/>
                </a:moveTo>
                <a:cubicBezTo>
                  <a:pt x="278" y="317"/>
                  <a:pt x="278" y="317"/>
                  <a:pt x="278" y="317"/>
                </a:cubicBezTo>
                <a:cubicBezTo>
                  <a:pt x="276" y="320"/>
                  <a:pt x="276" y="320"/>
                  <a:pt x="276" y="320"/>
                </a:cubicBezTo>
                <a:lnTo>
                  <a:pt x="280" y="319"/>
                </a:lnTo>
                <a:close/>
                <a:moveTo>
                  <a:pt x="284" y="313"/>
                </a:moveTo>
                <a:cubicBezTo>
                  <a:pt x="279" y="312"/>
                  <a:pt x="279" y="312"/>
                  <a:pt x="279" y="312"/>
                </a:cubicBezTo>
                <a:cubicBezTo>
                  <a:pt x="276" y="315"/>
                  <a:pt x="276" y="315"/>
                  <a:pt x="276" y="315"/>
                </a:cubicBezTo>
                <a:cubicBezTo>
                  <a:pt x="284" y="315"/>
                  <a:pt x="284" y="315"/>
                  <a:pt x="284" y="315"/>
                </a:cubicBezTo>
                <a:lnTo>
                  <a:pt x="284" y="313"/>
                </a:lnTo>
                <a:close/>
                <a:moveTo>
                  <a:pt x="301" y="300"/>
                </a:moveTo>
                <a:cubicBezTo>
                  <a:pt x="304" y="290"/>
                  <a:pt x="304" y="290"/>
                  <a:pt x="304" y="290"/>
                </a:cubicBezTo>
                <a:cubicBezTo>
                  <a:pt x="302" y="289"/>
                  <a:pt x="302" y="289"/>
                  <a:pt x="302" y="289"/>
                </a:cubicBezTo>
                <a:cubicBezTo>
                  <a:pt x="301" y="294"/>
                  <a:pt x="301" y="294"/>
                  <a:pt x="301" y="294"/>
                </a:cubicBezTo>
                <a:cubicBezTo>
                  <a:pt x="297" y="292"/>
                  <a:pt x="297" y="292"/>
                  <a:pt x="297" y="292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300" y="298"/>
                  <a:pt x="300" y="298"/>
                  <a:pt x="300" y="298"/>
                </a:cubicBezTo>
                <a:cubicBezTo>
                  <a:pt x="300" y="300"/>
                  <a:pt x="300" y="300"/>
                  <a:pt x="300" y="300"/>
                </a:cubicBezTo>
                <a:lnTo>
                  <a:pt x="301" y="300"/>
                </a:lnTo>
                <a:close/>
                <a:moveTo>
                  <a:pt x="305" y="276"/>
                </a:moveTo>
                <a:cubicBezTo>
                  <a:pt x="298" y="279"/>
                  <a:pt x="304" y="279"/>
                  <a:pt x="306" y="278"/>
                </a:cubicBezTo>
                <a:cubicBezTo>
                  <a:pt x="311" y="276"/>
                  <a:pt x="310" y="273"/>
                  <a:pt x="305" y="276"/>
                </a:cubicBezTo>
                <a:close/>
                <a:moveTo>
                  <a:pt x="262" y="260"/>
                </a:moveTo>
                <a:cubicBezTo>
                  <a:pt x="260" y="266"/>
                  <a:pt x="260" y="266"/>
                  <a:pt x="260" y="266"/>
                </a:cubicBezTo>
                <a:cubicBezTo>
                  <a:pt x="265" y="263"/>
                  <a:pt x="265" y="263"/>
                  <a:pt x="265" y="263"/>
                </a:cubicBezTo>
                <a:lnTo>
                  <a:pt x="262" y="260"/>
                </a:lnTo>
                <a:close/>
                <a:moveTo>
                  <a:pt x="320" y="244"/>
                </a:moveTo>
                <a:cubicBezTo>
                  <a:pt x="327" y="242"/>
                  <a:pt x="327" y="242"/>
                  <a:pt x="327" y="242"/>
                </a:cubicBezTo>
                <a:cubicBezTo>
                  <a:pt x="327" y="241"/>
                  <a:pt x="327" y="241"/>
                  <a:pt x="327" y="241"/>
                </a:cubicBezTo>
                <a:cubicBezTo>
                  <a:pt x="320" y="239"/>
                  <a:pt x="320" y="239"/>
                  <a:pt x="320" y="239"/>
                </a:cubicBezTo>
                <a:lnTo>
                  <a:pt x="320" y="244"/>
                </a:lnTo>
                <a:close/>
                <a:moveTo>
                  <a:pt x="323" y="236"/>
                </a:moveTo>
                <a:cubicBezTo>
                  <a:pt x="327" y="239"/>
                  <a:pt x="327" y="239"/>
                  <a:pt x="327" y="239"/>
                </a:cubicBezTo>
                <a:cubicBezTo>
                  <a:pt x="327" y="238"/>
                  <a:pt x="324" y="234"/>
                  <a:pt x="324" y="234"/>
                </a:cubicBezTo>
                <a:lnTo>
                  <a:pt x="323" y="236"/>
                </a:lnTo>
                <a:close/>
                <a:moveTo>
                  <a:pt x="353" y="201"/>
                </a:moveTo>
                <a:cubicBezTo>
                  <a:pt x="346" y="195"/>
                  <a:pt x="347" y="207"/>
                  <a:pt x="347" y="207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5" y="210"/>
                  <a:pt x="345" y="210"/>
                  <a:pt x="345" y="210"/>
                </a:cubicBezTo>
                <a:cubicBezTo>
                  <a:pt x="351" y="208"/>
                  <a:pt x="351" y="208"/>
                  <a:pt x="351" y="208"/>
                </a:cubicBezTo>
                <a:cubicBezTo>
                  <a:pt x="351" y="208"/>
                  <a:pt x="358" y="206"/>
                  <a:pt x="353" y="201"/>
                </a:cubicBezTo>
                <a:close/>
                <a:moveTo>
                  <a:pt x="343" y="217"/>
                </a:moveTo>
                <a:cubicBezTo>
                  <a:pt x="348" y="213"/>
                  <a:pt x="348" y="213"/>
                  <a:pt x="348" y="213"/>
                </a:cubicBezTo>
                <a:cubicBezTo>
                  <a:pt x="343" y="214"/>
                  <a:pt x="343" y="214"/>
                  <a:pt x="343" y="214"/>
                </a:cubicBezTo>
                <a:lnTo>
                  <a:pt x="343" y="217"/>
                </a:lnTo>
                <a:close/>
                <a:moveTo>
                  <a:pt x="350" y="229"/>
                </a:moveTo>
                <a:cubicBezTo>
                  <a:pt x="348" y="232"/>
                  <a:pt x="348" y="232"/>
                  <a:pt x="348" y="232"/>
                </a:cubicBezTo>
                <a:cubicBezTo>
                  <a:pt x="354" y="232"/>
                  <a:pt x="354" y="232"/>
                  <a:pt x="354" y="232"/>
                </a:cubicBezTo>
                <a:lnTo>
                  <a:pt x="350" y="229"/>
                </a:lnTo>
                <a:close/>
                <a:moveTo>
                  <a:pt x="265" y="251"/>
                </a:moveTo>
                <a:cubicBezTo>
                  <a:pt x="265" y="251"/>
                  <a:pt x="270" y="250"/>
                  <a:pt x="271" y="247"/>
                </a:cubicBezTo>
                <a:cubicBezTo>
                  <a:pt x="271" y="245"/>
                  <a:pt x="270" y="242"/>
                  <a:pt x="271" y="242"/>
                </a:cubicBezTo>
                <a:cubicBezTo>
                  <a:pt x="272" y="242"/>
                  <a:pt x="275" y="238"/>
                  <a:pt x="275" y="238"/>
                </a:cubicBezTo>
                <a:cubicBezTo>
                  <a:pt x="275" y="238"/>
                  <a:pt x="281" y="237"/>
                  <a:pt x="281" y="232"/>
                </a:cubicBezTo>
                <a:cubicBezTo>
                  <a:pt x="281" y="226"/>
                  <a:pt x="278" y="227"/>
                  <a:pt x="278" y="227"/>
                </a:cubicBezTo>
                <a:cubicBezTo>
                  <a:pt x="274" y="235"/>
                  <a:pt x="274" y="235"/>
                  <a:pt x="274" y="235"/>
                </a:cubicBezTo>
                <a:cubicBezTo>
                  <a:pt x="272" y="232"/>
                  <a:pt x="272" y="232"/>
                  <a:pt x="272" y="232"/>
                </a:cubicBezTo>
                <a:cubicBezTo>
                  <a:pt x="272" y="232"/>
                  <a:pt x="266" y="239"/>
                  <a:pt x="266" y="242"/>
                </a:cubicBezTo>
                <a:cubicBezTo>
                  <a:pt x="265" y="245"/>
                  <a:pt x="266" y="247"/>
                  <a:pt x="266" y="248"/>
                </a:cubicBezTo>
                <a:cubicBezTo>
                  <a:pt x="266" y="249"/>
                  <a:pt x="264" y="250"/>
                  <a:pt x="265" y="251"/>
                </a:cubicBezTo>
                <a:close/>
                <a:moveTo>
                  <a:pt x="282" y="233"/>
                </a:moveTo>
                <a:cubicBezTo>
                  <a:pt x="282" y="233"/>
                  <a:pt x="287" y="233"/>
                  <a:pt x="289" y="232"/>
                </a:cubicBezTo>
                <a:cubicBezTo>
                  <a:pt x="292" y="231"/>
                  <a:pt x="290" y="226"/>
                  <a:pt x="290" y="226"/>
                </a:cubicBezTo>
                <a:cubicBezTo>
                  <a:pt x="290" y="226"/>
                  <a:pt x="297" y="222"/>
                  <a:pt x="301" y="221"/>
                </a:cubicBezTo>
                <a:cubicBezTo>
                  <a:pt x="303" y="220"/>
                  <a:pt x="298" y="215"/>
                  <a:pt x="296" y="215"/>
                </a:cubicBezTo>
                <a:cubicBezTo>
                  <a:pt x="293" y="215"/>
                  <a:pt x="298" y="219"/>
                  <a:pt x="296" y="220"/>
                </a:cubicBezTo>
                <a:cubicBezTo>
                  <a:pt x="294" y="221"/>
                  <a:pt x="292" y="215"/>
                  <a:pt x="292" y="215"/>
                </a:cubicBezTo>
                <a:cubicBezTo>
                  <a:pt x="288" y="219"/>
                  <a:pt x="288" y="219"/>
                  <a:pt x="288" y="219"/>
                </a:cubicBezTo>
                <a:cubicBezTo>
                  <a:pt x="285" y="220"/>
                  <a:pt x="285" y="220"/>
                  <a:pt x="285" y="220"/>
                </a:cubicBezTo>
                <a:cubicBezTo>
                  <a:pt x="285" y="223"/>
                  <a:pt x="285" y="223"/>
                  <a:pt x="285" y="223"/>
                </a:cubicBezTo>
                <a:cubicBezTo>
                  <a:pt x="282" y="224"/>
                  <a:pt x="282" y="224"/>
                  <a:pt x="282" y="224"/>
                </a:cubicBezTo>
                <a:cubicBezTo>
                  <a:pt x="282" y="227"/>
                  <a:pt x="282" y="227"/>
                  <a:pt x="282" y="227"/>
                </a:cubicBezTo>
                <a:cubicBezTo>
                  <a:pt x="284" y="229"/>
                  <a:pt x="284" y="229"/>
                  <a:pt x="284" y="229"/>
                </a:cubicBezTo>
                <a:lnTo>
                  <a:pt x="282" y="233"/>
                </a:lnTo>
                <a:close/>
                <a:moveTo>
                  <a:pt x="303" y="221"/>
                </a:moveTo>
                <a:cubicBezTo>
                  <a:pt x="303" y="223"/>
                  <a:pt x="301" y="226"/>
                  <a:pt x="301" y="226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311" y="216"/>
                  <a:pt x="311" y="216"/>
                  <a:pt x="311" y="216"/>
                </a:cubicBezTo>
                <a:cubicBezTo>
                  <a:pt x="313" y="220"/>
                  <a:pt x="313" y="220"/>
                  <a:pt x="313" y="220"/>
                </a:cubicBezTo>
                <a:cubicBezTo>
                  <a:pt x="322" y="207"/>
                  <a:pt x="322" y="207"/>
                  <a:pt x="322" y="207"/>
                </a:cubicBezTo>
                <a:cubicBezTo>
                  <a:pt x="322" y="207"/>
                  <a:pt x="317" y="208"/>
                  <a:pt x="317" y="207"/>
                </a:cubicBezTo>
                <a:cubicBezTo>
                  <a:pt x="317" y="213"/>
                  <a:pt x="317" y="213"/>
                  <a:pt x="317" y="213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05" y="213"/>
                  <a:pt x="305" y="213"/>
                  <a:pt x="305" y="213"/>
                </a:cubicBezTo>
                <a:cubicBezTo>
                  <a:pt x="306" y="217"/>
                  <a:pt x="306" y="217"/>
                  <a:pt x="306" y="217"/>
                </a:cubicBezTo>
                <a:cubicBezTo>
                  <a:pt x="303" y="216"/>
                  <a:pt x="303" y="216"/>
                  <a:pt x="303" y="216"/>
                </a:cubicBezTo>
                <a:cubicBezTo>
                  <a:pt x="303" y="216"/>
                  <a:pt x="304" y="219"/>
                  <a:pt x="303" y="221"/>
                </a:cubicBezTo>
                <a:close/>
                <a:moveTo>
                  <a:pt x="362" y="187"/>
                </a:moveTo>
                <a:cubicBezTo>
                  <a:pt x="362" y="187"/>
                  <a:pt x="366" y="187"/>
                  <a:pt x="367" y="186"/>
                </a:cubicBezTo>
                <a:cubicBezTo>
                  <a:pt x="369" y="186"/>
                  <a:pt x="372" y="184"/>
                  <a:pt x="372" y="184"/>
                </a:cubicBezTo>
                <a:cubicBezTo>
                  <a:pt x="367" y="178"/>
                  <a:pt x="367" y="178"/>
                  <a:pt x="367" y="178"/>
                </a:cubicBezTo>
                <a:lnTo>
                  <a:pt x="362" y="187"/>
                </a:lnTo>
                <a:close/>
                <a:moveTo>
                  <a:pt x="378" y="177"/>
                </a:moveTo>
                <a:cubicBezTo>
                  <a:pt x="377" y="175"/>
                  <a:pt x="376" y="174"/>
                  <a:pt x="374" y="174"/>
                </a:cubicBezTo>
                <a:cubicBezTo>
                  <a:pt x="371" y="173"/>
                  <a:pt x="369" y="175"/>
                  <a:pt x="369" y="175"/>
                </a:cubicBezTo>
                <a:cubicBezTo>
                  <a:pt x="369" y="175"/>
                  <a:pt x="370" y="182"/>
                  <a:pt x="373" y="182"/>
                </a:cubicBezTo>
                <a:cubicBezTo>
                  <a:pt x="375" y="183"/>
                  <a:pt x="379" y="178"/>
                  <a:pt x="378" y="177"/>
                </a:cubicBezTo>
                <a:close/>
                <a:moveTo>
                  <a:pt x="352" y="177"/>
                </a:moveTo>
                <a:cubicBezTo>
                  <a:pt x="355" y="179"/>
                  <a:pt x="357" y="179"/>
                  <a:pt x="357" y="179"/>
                </a:cubicBezTo>
                <a:cubicBezTo>
                  <a:pt x="357" y="174"/>
                  <a:pt x="357" y="174"/>
                  <a:pt x="357" y="174"/>
                </a:cubicBezTo>
                <a:cubicBezTo>
                  <a:pt x="350" y="171"/>
                  <a:pt x="350" y="171"/>
                  <a:pt x="350" y="171"/>
                </a:cubicBezTo>
                <a:cubicBezTo>
                  <a:pt x="348" y="173"/>
                  <a:pt x="348" y="173"/>
                  <a:pt x="348" y="173"/>
                </a:cubicBezTo>
                <a:cubicBezTo>
                  <a:pt x="348" y="173"/>
                  <a:pt x="350" y="177"/>
                  <a:pt x="352" y="177"/>
                </a:cubicBezTo>
                <a:close/>
                <a:moveTo>
                  <a:pt x="348" y="178"/>
                </a:moveTo>
                <a:cubicBezTo>
                  <a:pt x="344" y="183"/>
                  <a:pt x="344" y="183"/>
                  <a:pt x="344" y="183"/>
                </a:cubicBezTo>
                <a:cubicBezTo>
                  <a:pt x="348" y="188"/>
                  <a:pt x="348" y="188"/>
                  <a:pt x="348" y="188"/>
                </a:cubicBezTo>
                <a:cubicBezTo>
                  <a:pt x="344" y="189"/>
                  <a:pt x="344" y="189"/>
                  <a:pt x="344" y="189"/>
                </a:cubicBezTo>
                <a:cubicBezTo>
                  <a:pt x="337" y="201"/>
                  <a:pt x="337" y="201"/>
                  <a:pt x="337" y="201"/>
                </a:cubicBezTo>
                <a:cubicBezTo>
                  <a:pt x="343" y="185"/>
                  <a:pt x="343" y="185"/>
                  <a:pt x="343" y="185"/>
                </a:cubicBezTo>
                <a:cubicBezTo>
                  <a:pt x="341" y="184"/>
                  <a:pt x="341" y="184"/>
                  <a:pt x="341" y="184"/>
                </a:cubicBezTo>
                <a:cubicBezTo>
                  <a:pt x="341" y="184"/>
                  <a:pt x="342" y="177"/>
                  <a:pt x="338" y="175"/>
                </a:cubicBezTo>
                <a:cubicBezTo>
                  <a:pt x="333" y="173"/>
                  <a:pt x="333" y="185"/>
                  <a:pt x="333" y="185"/>
                </a:cubicBezTo>
                <a:cubicBezTo>
                  <a:pt x="330" y="186"/>
                  <a:pt x="330" y="186"/>
                  <a:pt x="330" y="186"/>
                </a:cubicBezTo>
                <a:cubicBezTo>
                  <a:pt x="331" y="197"/>
                  <a:pt x="331" y="197"/>
                  <a:pt x="331" y="197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5" y="206"/>
                  <a:pt x="325" y="206"/>
                  <a:pt x="325" y="206"/>
                </a:cubicBezTo>
                <a:cubicBezTo>
                  <a:pt x="319" y="218"/>
                  <a:pt x="319" y="218"/>
                  <a:pt x="319" y="218"/>
                </a:cubicBezTo>
                <a:cubicBezTo>
                  <a:pt x="322" y="218"/>
                  <a:pt x="322" y="218"/>
                  <a:pt x="322" y="218"/>
                </a:cubicBezTo>
                <a:cubicBezTo>
                  <a:pt x="331" y="208"/>
                  <a:pt x="331" y="208"/>
                  <a:pt x="331" y="208"/>
                </a:cubicBezTo>
                <a:cubicBezTo>
                  <a:pt x="328" y="214"/>
                  <a:pt x="328" y="214"/>
                  <a:pt x="328" y="214"/>
                </a:cubicBezTo>
                <a:cubicBezTo>
                  <a:pt x="335" y="215"/>
                  <a:pt x="335" y="215"/>
                  <a:pt x="335" y="215"/>
                </a:cubicBezTo>
                <a:cubicBezTo>
                  <a:pt x="336" y="215"/>
                  <a:pt x="337" y="209"/>
                  <a:pt x="337" y="209"/>
                </a:cubicBezTo>
                <a:cubicBezTo>
                  <a:pt x="340" y="211"/>
                  <a:pt x="340" y="211"/>
                  <a:pt x="340" y="211"/>
                </a:cubicBezTo>
                <a:cubicBezTo>
                  <a:pt x="340" y="211"/>
                  <a:pt x="345" y="202"/>
                  <a:pt x="346" y="200"/>
                </a:cubicBezTo>
                <a:cubicBezTo>
                  <a:pt x="347" y="198"/>
                  <a:pt x="354" y="198"/>
                  <a:pt x="354" y="198"/>
                </a:cubicBezTo>
                <a:cubicBezTo>
                  <a:pt x="354" y="198"/>
                  <a:pt x="357" y="193"/>
                  <a:pt x="358" y="188"/>
                </a:cubicBezTo>
                <a:cubicBezTo>
                  <a:pt x="359" y="184"/>
                  <a:pt x="348" y="178"/>
                  <a:pt x="348" y="178"/>
                </a:cubicBezTo>
                <a:close/>
                <a:moveTo>
                  <a:pt x="330" y="179"/>
                </a:moveTo>
                <a:cubicBezTo>
                  <a:pt x="330" y="174"/>
                  <a:pt x="330" y="174"/>
                  <a:pt x="330" y="174"/>
                </a:cubicBezTo>
                <a:cubicBezTo>
                  <a:pt x="335" y="174"/>
                  <a:pt x="335" y="174"/>
                  <a:pt x="335" y="174"/>
                </a:cubicBezTo>
                <a:cubicBezTo>
                  <a:pt x="343" y="162"/>
                  <a:pt x="343" y="162"/>
                  <a:pt x="343" y="162"/>
                </a:cubicBezTo>
                <a:cubicBezTo>
                  <a:pt x="343" y="162"/>
                  <a:pt x="351" y="146"/>
                  <a:pt x="341" y="155"/>
                </a:cubicBezTo>
                <a:cubicBezTo>
                  <a:pt x="331" y="162"/>
                  <a:pt x="326" y="174"/>
                  <a:pt x="327" y="177"/>
                </a:cubicBezTo>
                <a:cubicBezTo>
                  <a:pt x="328" y="181"/>
                  <a:pt x="330" y="179"/>
                  <a:pt x="330" y="179"/>
                </a:cubicBezTo>
                <a:close/>
                <a:moveTo>
                  <a:pt x="312" y="197"/>
                </a:moveTo>
                <a:cubicBezTo>
                  <a:pt x="315" y="194"/>
                  <a:pt x="319" y="192"/>
                  <a:pt x="319" y="192"/>
                </a:cubicBezTo>
                <a:cubicBezTo>
                  <a:pt x="313" y="199"/>
                  <a:pt x="313" y="199"/>
                  <a:pt x="313" y="199"/>
                </a:cubicBezTo>
                <a:cubicBezTo>
                  <a:pt x="317" y="201"/>
                  <a:pt x="317" y="201"/>
                  <a:pt x="317" y="201"/>
                </a:cubicBezTo>
                <a:cubicBezTo>
                  <a:pt x="327" y="191"/>
                  <a:pt x="327" y="191"/>
                  <a:pt x="327" y="191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7" y="185"/>
                  <a:pt x="327" y="185"/>
                  <a:pt x="327" y="185"/>
                </a:cubicBezTo>
                <a:cubicBezTo>
                  <a:pt x="322" y="171"/>
                  <a:pt x="322" y="171"/>
                  <a:pt x="322" y="171"/>
                </a:cubicBezTo>
                <a:cubicBezTo>
                  <a:pt x="315" y="172"/>
                  <a:pt x="315" y="172"/>
                  <a:pt x="315" y="172"/>
                </a:cubicBezTo>
                <a:cubicBezTo>
                  <a:pt x="320" y="183"/>
                  <a:pt x="320" y="183"/>
                  <a:pt x="320" y="183"/>
                </a:cubicBezTo>
                <a:cubicBezTo>
                  <a:pt x="317" y="183"/>
                  <a:pt x="317" y="183"/>
                  <a:pt x="317" y="183"/>
                </a:cubicBezTo>
                <a:cubicBezTo>
                  <a:pt x="317" y="188"/>
                  <a:pt x="317" y="188"/>
                  <a:pt x="317" y="188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09" y="186"/>
                  <a:pt x="306" y="191"/>
                  <a:pt x="305" y="194"/>
                </a:cubicBezTo>
                <a:cubicBezTo>
                  <a:pt x="303" y="199"/>
                  <a:pt x="308" y="198"/>
                  <a:pt x="312" y="197"/>
                </a:cubicBezTo>
                <a:close/>
                <a:moveTo>
                  <a:pt x="309" y="186"/>
                </a:moveTo>
                <a:cubicBezTo>
                  <a:pt x="309" y="186"/>
                  <a:pt x="309" y="186"/>
                  <a:pt x="309" y="186"/>
                </a:cubicBezTo>
                <a:moveTo>
                  <a:pt x="313" y="206"/>
                </a:moveTo>
                <a:cubicBezTo>
                  <a:pt x="322" y="206"/>
                  <a:pt x="319" y="202"/>
                  <a:pt x="313" y="202"/>
                </a:cubicBezTo>
                <a:cubicBezTo>
                  <a:pt x="307" y="202"/>
                  <a:pt x="306" y="206"/>
                  <a:pt x="313" y="206"/>
                </a:cubicBezTo>
                <a:close/>
                <a:moveTo>
                  <a:pt x="361" y="157"/>
                </a:moveTo>
                <a:cubicBezTo>
                  <a:pt x="367" y="159"/>
                  <a:pt x="367" y="159"/>
                  <a:pt x="367" y="159"/>
                </a:cubicBezTo>
                <a:cubicBezTo>
                  <a:pt x="360" y="165"/>
                  <a:pt x="360" y="165"/>
                  <a:pt x="360" y="165"/>
                </a:cubicBezTo>
                <a:cubicBezTo>
                  <a:pt x="362" y="168"/>
                  <a:pt x="362" y="168"/>
                  <a:pt x="362" y="168"/>
                </a:cubicBezTo>
                <a:cubicBezTo>
                  <a:pt x="362" y="168"/>
                  <a:pt x="368" y="170"/>
                  <a:pt x="371" y="168"/>
                </a:cubicBezTo>
                <a:cubicBezTo>
                  <a:pt x="376" y="157"/>
                  <a:pt x="376" y="157"/>
                  <a:pt x="376" y="157"/>
                </a:cubicBezTo>
                <a:cubicBezTo>
                  <a:pt x="387" y="158"/>
                  <a:pt x="387" y="158"/>
                  <a:pt x="387" y="158"/>
                </a:cubicBezTo>
                <a:cubicBezTo>
                  <a:pt x="385" y="151"/>
                  <a:pt x="385" y="151"/>
                  <a:pt x="385" y="151"/>
                </a:cubicBezTo>
                <a:cubicBezTo>
                  <a:pt x="389" y="144"/>
                  <a:pt x="389" y="144"/>
                  <a:pt x="389" y="144"/>
                </a:cubicBezTo>
                <a:cubicBezTo>
                  <a:pt x="389" y="144"/>
                  <a:pt x="391" y="135"/>
                  <a:pt x="384" y="132"/>
                </a:cubicBezTo>
                <a:cubicBezTo>
                  <a:pt x="376" y="129"/>
                  <a:pt x="370" y="139"/>
                  <a:pt x="370" y="139"/>
                </a:cubicBezTo>
                <a:cubicBezTo>
                  <a:pt x="375" y="145"/>
                  <a:pt x="375" y="145"/>
                  <a:pt x="375" y="145"/>
                </a:cubicBezTo>
                <a:cubicBezTo>
                  <a:pt x="371" y="143"/>
                  <a:pt x="371" y="143"/>
                  <a:pt x="371" y="143"/>
                </a:cubicBezTo>
                <a:cubicBezTo>
                  <a:pt x="371" y="143"/>
                  <a:pt x="362" y="144"/>
                  <a:pt x="362" y="145"/>
                </a:cubicBezTo>
                <a:cubicBezTo>
                  <a:pt x="362" y="150"/>
                  <a:pt x="362" y="150"/>
                  <a:pt x="362" y="150"/>
                </a:cubicBezTo>
                <a:cubicBezTo>
                  <a:pt x="367" y="152"/>
                  <a:pt x="367" y="152"/>
                  <a:pt x="367" y="152"/>
                </a:cubicBezTo>
                <a:cubicBezTo>
                  <a:pt x="360" y="155"/>
                  <a:pt x="360" y="155"/>
                  <a:pt x="360" y="155"/>
                </a:cubicBezTo>
                <a:lnTo>
                  <a:pt x="361" y="157"/>
                </a:lnTo>
                <a:close/>
                <a:moveTo>
                  <a:pt x="401" y="132"/>
                </a:moveTo>
                <a:cubicBezTo>
                  <a:pt x="406" y="130"/>
                  <a:pt x="406" y="127"/>
                  <a:pt x="406" y="127"/>
                </a:cubicBezTo>
                <a:cubicBezTo>
                  <a:pt x="404" y="127"/>
                  <a:pt x="404" y="127"/>
                  <a:pt x="404" y="127"/>
                </a:cubicBezTo>
                <a:cubicBezTo>
                  <a:pt x="404" y="127"/>
                  <a:pt x="405" y="121"/>
                  <a:pt x="407" y="120"/>
                </a:cubicBezTo>
                <a:cubicBezTo>
                  <a:pt x="408" y="119"/>
                  <a:pt x="410" y="118"/>
                  <a:pt x="410" y="118"/>
                </a:cubicBezTo>
                <a:cubicBezTo>
                  <a:pt x="410" y="118"/>
                  <a:pt x="408" y="111"/>
                  <a:pt x="403" y="112"/>
                </a:cubicBezTo>
                <a:cubicBezTo>
                  <a:pt x="399" y="112"/>
                  <a:pt x="401" y="119"/>
                  <a:pt x="401" y="119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393" y="121"/>
                  <a:pt x="393" y="121"/>
                  <a:pt x="393" y="121"/>
                </a:cubicBezTo>
                <a:cubicBezTo>
                  <a:pt x="394" y="124"/>
                  <a:pt x="394" y="124"/>
                  <a:pt x="394" y="124"/>
                </a:cubicBezTo>
                <a:cubicBezTo>
                  <a:pt x="390" y="123"/>
                  <a:pt x="390" y="123"/>
                  <a:pt x="390" y="123"/>
                </a:cubicBezTo>
                <a:cubicBezTo>
                  <a:pt x="389" y="126"/>
                  <a:pt x="389" y="126"/>
                  <a:pt x="389" y="126"/>
                </a:cubicBezTo>
                <a:cubicBezTo>
                  <a:pt x="390" y="129"/>
                  <a:pt x="390" y="129"/>
                  <a:pt x="390" y="129"/>
                </a:cubicBezTo>
                <a:cubicBezTo>
                  <a:pt x="388" y="128"/>
                  <a:pt x="388" y="128"/>
                  <a:pt x="388" y="128"/>
                </a:cubicBezTo>
                <a:cubicBezTo>
                  <a:pt x="388" y="132"/>
                  <a:pt x="388" y="132"/>
                  <a:pt x="388" y="132"/>
                </a:cubicBezTo>
                <a:cubicBezTo>
                  <a:pt x="388" y="132"/>
                  <a:pt x="395" y="134"/>
                  <a:pt x="401" y="132"/>
                </a:cubicBezTo>
                <a:close/>
                <a:moveTo>
                  <a:pt x="408" y="111"/>
                </a:moveTo>
                <a:cubicBezTo>
                  <a:pt x="410" y="112"/>
                  <a:pt x="411" y="112"/>
                  <a:pt x="411" y="112"/>
                </a:cubicBezTo>
                <a:cubicBezTo>
                  <a:pt x="412" y="115"/>
                  <a:pt x="412" y="115"/>
                  <a:pt x="412" y="115"/>
                </a:cubicBezTo>
                <a:cubicBezTo>
                  <a:pt x="412" y="115"/>
                  <a:pt x="420" y="113"/>
                  <a:pt x="420" y="109"/>
                </a:cubicBezTo>
                <a:cubicBezTo>
                  <a:pt x="420" y="106"/>
                  <a:pt x="420" y="106"/>
                  <a:pt x="420" y="106"/>
                </a:cubicBezTo>
                <a:cubicBezTo>
                  <a:pt x="420" y="106"/>
                  <a:pt x="426" y="104"/>
                  <a:pt x="424" y="102"/>
                </a:cubicBezTo>
                <a:cubicBezTo>
                  <a:pt x="423" y="99"/>
                  <a:pt x="418" y="100"/>
                  <a:pt x="418" y="100"/>
                </a:cubicBezTo>
                <a:cubicBezTo>
                  <a:pt x="418" y="100"/>
                  <a:pt x="416" y="96"/>
                  <a:pt x="411" y="97"/>
                </a:cubicBezTo>
                <a:cubicBezTo>
                  <a:pt x="408" y="98"/>
                  <a:pt x="403" y="106"/>
                  <a:pt x="403" y="106"/>
                </a:cubicBezTo>
                <a:cubicBezTo>
                  <a:pt x="403" y="106"/>
                  <a:pt x="406" y="110"/>
                  <a:pt x="408" y="111"/>
                </a:cubicBezTo>
                <a:close/>
                <a:moveTo>
                  <a:pt x="424" y="106"/>
                </a:moveTo>
                <a:cubicBezTo>
                  <a:pt x="421" y="111"/>
                  <a:pt x="421" y="111"/>
                  <a:pt x="421" y="111"/>
                </a:cubicBezTo>
                <a:cubicBezTo>
                  <a:pt x="428" y="111"/>
                  <a:pt x="428" y="111"/>
                  <a:pt x="428" y="111"/>
                </a:cubicBezTo>
                <a:cubicBezTo>
                  <a:pt x="433" y="100"/>
                  <a:pt x="433" y="100"/>
                  <a:pt x="433" y="100"/>
                </a:cubicBezTo>
                <a:cubicBezTo>
                  <a:pt x="429" y="100"/>
                  <a:pt x="429" y="100"/>
                  <a:pt x="429" y="100"/>
                </a:cubicBezTo>
                <a:lnTo>
                  <a:pt x="424" y="106"/>
                </a:lnTo>
                <a:close/>
                <a:moveTo>
                  <a:pt x="426" y="97"/>
                </a:moveTo>
                <a:cubicBezTo>
                  <a:pt x="433" y="98"/>
                  <a:pt x="434" y="97"/>
                  <a:pt x="433" y="93"/>
                </a:cubicBezTo>
                <a:cubicBezTo>
                  <a:pt x="431" y="90"/>
                  <a:pt x="427" y="87"/>
                  <a:pt x="427" y="87"/>
                </a:cubicBezTo>
                <a:cubicBezTo>
                  <a:pt x="426" y="91"/>
                  <a:pt x="426" y="91"/>
                  <a:pt x="426" y="91"/>
                </a:cubicBezTo>
                <a:cubicBezTo>
                  <a:pt x="422" y="83"/>
                  <a:pt x="422" y="83"/>
                  <a:pt x="422" y="83"/>
                </a:cubicBezTo>
                <a:cubicBezTo>
                  <a:pt x="420" y="87"/>
                  <a:pt x="420" y="87"/>
                  <a:pt x="420" y="87"/>
                </a:cubicBezTo>
                <a:cubicBezTo>
                  <a:pt x="424" y="94"/>
                  <a:pt x="424" y="94"/>
                  <a:pt x="424" y="94"/>
                </a:cubicBezTo>
                <a:cubicBezTo>
                  <a:pt x="424" y="94"/>
                  <a:pt x="422" y="96"/>
                  <a:pt x="426" y="97"/>
                </a:cubicBezTo>
                <a:close/>
                <a:moveTo>
                  <a:pt x="421" y="95"/>
                </a:moveTo>
                <a:cubicBezTo>
                  <a:pt x="417" y="91"/>
                  <a:pt x="417" y="91"/>
                  <a:pt x="417" y="91"/>
                </a:cubicBezTo>
                <a:cubicBezTo>
                  <a:pt x="417" y="94"/>
                  <a:pt x="417" y="94"/>
                  <a:pt x="417" y="94"/>
                </a:cubicBezTo>
                <a:lnTo>
                  <a:pt x="421" y="95"/>
                </a:lnTo>
                <a:close/>
                <a:moveTo>
                  <a:pt x="413" y="95"/>
                </a:moveTo>
                <a:cubicBezTo>
                  <a:pt x="415" y="87"/>
                  <a:pt x="415" y="87"/>
                  <a:pt x="415" y="87"/>
                </a:cubicBezTo>
                <a:cubicBezTo>
                  <a:pt x="409" y="84"/>
                  <a:pt x="409" y="84"/>
                  <a:pt x="409" y="84"/>
                </a:cubicBezTo>
                <a:cubicBezTo>
                  <a:pt x="409" y="95"/>
                  <a:pt x="409" y="95"/>
                  <a:pt x="409" y="95"/>
                </a:cubicBezTo>
                <a:lnTo>
                  <a:pt x="413" y="95"/>
                </a:lnTo>
                <a:close/>
                <a:moveTo>
                  <a:pt x="407" y="97"/>
                </a:moveTo>
                <a:cubicBezTo>
                  <a:pt x="403" y="94"/>
                  <a:pt x="403" y="94"/>
                  <a:pt x="403" y="94"/>
                </a:cubicBezTo>
                <a:cubicBezTo>
                  <a:pt x="403" y="98"/>
                  <a:pt x="403" y="98"/>
                  <a:pt x="403" y="98"/>
                </a:cubicBezTo>
                <a:cubicBezTo>
                  <a:pt x="397" y="96"/>
                  <a:pt x="397" y="96"/>
                  <a:pt x="397" y="96"/>
                </a:cubicBezTo>
                <a:cubicBezTo>
                  <a:pt x="400" y="103"/>
                  <a:pt x="400" y="103"/>
                  <a:pt x="400" y="103"/>
                </a:cubicBezTo>
                <a:lnTo>
                  <a:pt x="407" y="97"/>
                </a:lnTo>
                <a:close/>
                <a:moveTo>
                  <a:pt x="443" y="96"/>
                </a:moveTo>
                <a:cubicBezTo>
                  <a:pt x="449" y="97"/>
                  <a:pt x="452" y="90"/>
                  <a:pt x="449" y="84"/>
                </a:cubicBezTo>
                <a:cubicBezTo>
                  <a:pt x="446" y="79"/>
                  <a:pt x="441" y="83"/>
                  <a:pt x="440" y="90"/>
                </a:cubicBezTo>
                <a:cubicBezTo>
                  <a:pt x="439" y="95"/>
                  <a:pt x="443" y="96"/>
                  <a:pt x="443" y="96"/>
                </a:cubicBezTo>
                <a:close/>
                <a:moveTo>
                  <a:pt x="455" y="99"/>
                </a:moveTo>
                <a:cubicBezTo>
                  <a:pt x="451" y="96"/>
                  <a:pt x="451" y="96"/>
                  <a:pt x="451" y="96"/>
                </a:cubicBezTo>
                <a:cubicBezTo>
                  <a:pt x="451" y="96"/>
                  <a:pt x="449" y="99"/>
                  <a:pt x="448" y="100"/>
                </a:cubicBezTo>
                <a:lnTo>
                  <a:pt x="455" y="99"/>
                </a:lnTo>
                <a:close/>
                <a:moveTo>
                  <a:pt x="445" y="105"/>
                </a:moveTo>
                <a:cubicBezTo>
                  <a:pt x="444" y="111"/>
                  <a:pt x="444" y="111"/>
                  <a:pt x="444" y="111"/>
                </a:cubicBezTo>
                <a:cubicBezTo>
                  <a:pt x="449" y="109"/>
                  <a:pt x="449" y="109"/>
                  <a:pt x="449" y="109"/>
                </a:cubicBezTo>
                <a:cubicBezTo>
                  <a:pt x="448" y="104"/>
                  <a:pt x="448" y="104"/>
                  <a:pt x="448" y="104"/>
                </a:cubicBezTo>
                <a:lnTo>
                  <a:pt x="445" y="105"/>
                </a:lnTo>
                <a:close/>
                <a:moveTo>
                  <a:pt x="474" y="58"/>
                </a:moveTo>
                <a:cubicBezTo>
                  <a:pt x="479" y="58"/>
                  <a:pt x="479" y="58"/>
                  <a:pt x="479" y="58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8" y="65"/>
                  <a:pt x="484" y="64"/>
                  <a:pt x="492" y="60"/>
                </a:cubicBezTo>
                <a:cubicBezTo>
                  <a:pt x="500" y="56"/>
                  <a:pt x="497" y="50"/>
                  <a:pt x="497" y="50"/>
                </a:cubicBezTo>
                <a:cubicBezTo>
                  <a:pt x="504" y="41"/>
                  <a:pt x="504" y="41"/>
                  <a:pt x="504" y="41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492" y="40"/>
                  <a:pt x="492" y="40"/>
                  <a:pt x="492" y="40"/>
                </a:cubicBezTo>
                <a:cubicBezTo>
                  <a:pt x="493" y="48"/>
                  <a:pt x="493" y="48"/>
                  <a:pt x="493" y="48"/>
                </a:cubicBezTo>
                <a:cubicBezTo>
                  <a:pt x="488" y="44"/>
                  <a:pt x="488" y="44"/>
                  <a:pt x="488" y="44"/>
                </a:cubicBezTo>
                <a:cubicBezTo>
                  <a:pt x="486" y="46"/>
                  <a:pt x="486" y="46"/>
                  <a:pt x="486" y="46"/>
                </a:cubicBezTo>
                <a:cubicBezTo>
                  <a:pt x="490" y="52"/>
                  <a:pt x="490" y="52"/>
                  <a:pt x="490" y="52"/>
                </a:cubicBezTo>
                <a:cubicBezTo>
                  <a:pt x="483" y="48"/>
                  <a:pt x="483" y="48"/>
                  <a:pt x="483" y="48"/>
                </a:cubicBezTo>
                <a:cubicBezTo>
                  <a:pt x="478" y="48"/>
                  <a:pt x="478" y="48"/>
                  <a:pt x="478" y="48"/>
                </a:cubicBezTo>
                <a:cubicBezTo>
                  <a:pt x="479" y="53"/>
                  <a:pt x="479" y="53"/>
                  <a:pt x="479" y="53"/>
                </a:cubicBezTo>
                <a:cubicBezTo>
                  <a:pt x="472" y="55"/>
                  <a:pt x="472" y="55"/>
                  <a:pt x="472" y="55"/>
                </a:cubicBezTo>
                <a:lnTo>
                  <a:pt x="474" y="58"/>
                </a:lnTo>
                <a:close/>
                <a:moveTo>
                  <a:pt x="484" y="73"/>
                </a:moveTo>
                <a:cubicBezTo>
                  <a:pt x="484" y="76"/>
                  <a:pt x="489" y="76"/>
                  <a:pt x="489" y="76"/>
                </a:cubicBezTo>
                <a:cubicBezTo>
                  <a:pt x="489" y="76"/>
                  <a:pt x="498" y="77"/>
                  <a:pt x="497" y="73"/>
                </a:cubicBezTo>
                <a:cubicBezTo>
                  <a:pt x="497" y="68"/>
                  <a:pt x="482" y="66"/>
                  <a:pt x="484" y="73"/>
                </a:cubicBezTo>
                <a:close/>
                <a:moveTo>
                  <a:pt x="503" y="55"/>
                </a:moveTo>
                <a:cubicBezTo>
                  <a:pt x="501" y="59"/>
                  <a:pt x="501" y="59"/>
                  <a:pt x="501" y="59"/>
                </a:cubicBezTo>
                <a:cubicBezTo>
                  <a:pt x="499" y="57"/>
                  <a:pt x="499" y="57"/>
                  <a:pt x="499" y="57"/>
                </a:cubicBezTo>
                <a:cubicBezTo>
                  <a:pt x="493" y="66"/>
                  <a:pt x="493" y="66"/>
                  <a:pt x="493" y="66"/>
                </a:cubicBezTo>
                <a:cubicBezTo>
                  <a:pt x="499" y="68"/>
                  <a:pt x="499" y="68"/>
                  <a:pt x="499" y="68"/>
                </a:cubicBezTo>
                <a:cubicBezTo>
                  <a:pt x="500" y="66"/>
                  <a:pt x="500" y="66"/>
                  <a:pt x="500" y="66"/>
                </a:cubicBezTo>
                <a:cubicBezTo>
                  <a:pt x="500" y="72"/>
                  <a:pt x="500" y="72"/>
                  <a:pt x="500" y="72"/>
                </a:cubicBezTo>
                <a:cubicBezTo>
                  <a:pt x="504" y="72"/>
                  <a:pt x="504" y="72"/>
                  <a:pt x="504" y="72"/>
                </a:cubicBezTo>
                <a:cubicBezTo>
                  <a:pt x="509" y="59"/>
                  <a:pt x="509" y="59"/>
                  <a:pt x="509" y="59"/>
                </a:cubicBezTo>
                <a:cubicBezTo>
                  <a:pt x="505" y="48"/>
                  <a:pt x="505" y="48"/>
                  <a:pt x="505" y="48"/>
                </a:cubicBezTo>
                <a:cubicBezTo>
                  <a:pt x="501" y="50"/>
                  <a:pt x="501" y="50"/>
                  <a:pt x="501" y="50"/>
                </a:cubicBezTo>
                <a:lnTo>
                  <a:pt x="503" y="55"/>
                </a:lnTo>
                <a:close/>
                <a:moveTo>
                  <a:pt x="514" y="56"/>
                </a:moveTo>
                <a:cubicBezTo>
                  <a:pt x="517" y="56"/>
                  <a:pt x="521" y="48"/>
                  <a:pt x="516" y="43"/>
                </a:cubicBezTo>
                <a:cubicBezTo>
                  <a:pt x="509" y="37"/>
                  <a:pt x="505" y="43"/>
                  <a:pt x="508" y="50"/>
                </a:cubicBezTo>
                <a:cubicBezTo>
                  <a:pt x="508" y="50"/>
                  <a:pt x="510" y="56"/>
                  <a:pt x="514" y="56"/>
                </a:cubicBezTo>
                <a:close/>
                <a:moveTo>
                  <a:pt x="513" y="22"/>
                </a:moveTo>
                <a:cubicBezTo>
                  <a:pt x="506" y="22"/>
                  <a:pt x="511" y="30"/>
                  <a:pt x="511" y="30"/>
                </a:cubicBezTo>
                <a:cubicBezTo>
                  <a:pt x="517" y="29"/>
                  <a:pt x="518" y="22"/>
                  <a:pt x="513" y="22"/>
                </a:cubicBezTo>
                <a:close/>
                <a:moveTo>
                  <a:pt x="528" y="14"/>
                </a:moveTo>
                <a:cubicBezTo>
                  <a:pt x="523" y="17"/>
                  <a:pt x="523" y="17"/>
                  <a:pt x="523" y="17"/>
                </a:cubicBezTo>
                <a:cubicBezTo>
                  <a:pt x="531" y="19"/>
                  <a:pt x="531" y="19"/>
                  <a:pt x="531" y="19"/>
                </a:cubicBezTo>
                <a:lnTo>
                  <a:pt x="528" y="14"/>
                </a:lnTo>
                <a:close/>
                <a:moveTo>
                  <a:pt x="538" y="19"/>
                </a:moveTo>
                <a:cubicBezTo>
                  <a:pt x="539" y="19"/>
                  <a:pt x="541" y="17"/>
                  <a:pt x="541" y="17"/>
                </a:cubicBezTo>
                <a:cubicBezTo>
                  <a:pt x="541" y="20"/>
                  <a:pt x="541" y="20"/>
                  <a:pt x="541" y="20"/>
                </a:cubicBezTo>
                <a:cubicBezTo>
                  <a:pt x="548" y="22"/>
                  <a:pt x="548" y="22"/>
                  <a:pt x="548" y="22"/>
                </a:cubicBezTo>
                <a:cubicBezTo>
                  <a:pt x="559" y="16"/>
                  <a:pt x="559" y="16"/>
                  <a:pt x="559" y="16"/>
                </a:cubicBezTo>
                <a:cubicBezTo>
                  <a:pt x="559" y="12"/>
                  <a:pt x="559" y="12"/>
                  <a:pt x="559" y="12"/>
                </a:cubicBezTo>
                <a:cubicBezTo>
                  <a:pt x="553" y="16"/>
                  <a:pt x="553" y="16"/>
                  <a:pt x="553" y="16"/>
                </a:cubicBezTo>
                <a:cubicBezTo>
                  <a:pt x="550" y="14"/>
                  <a:pt x="550" y="14"/>
                  <a:pt x="550" y="14"/>
                </a:cubicBezTo>
                <a:cubicBezTo>
                  <a:pt x="555" y="10"/>
                  <a:pt x="555" y="10"/>
                  <a:pt x="555" y="10"/>
                </a:cubicBezTo>
                <a:cubicBezTo>
                  <a:pt x="552" y="6"/>
                  <a:pt x="552" y="6"/>
                  <a:pt x="552" y="6"/>
                </a:cubicBezTo>
                <a:cubicBezTo>
                  <a:pt x="550" y="10"/>
                  <a:pt x="550" y="10"/>
                  <a:pt x="550" y="10"/>
                </a:cubicBezTo>
                <a:cubicBezTo>
                  <a:pt x="548" y="5"/>
                  <a:pt x="548" y="5"/>
                  <a:pt x="548" y="5"/>
                </a:cubicBezTo>
                <a:cubicBezTo>
                  <a:pt x="544" y="8"/>
                  <a:pt x="544" y="8"/>
                  <a:pt x="544" y="8"/>
                </a:cubicBezTo>
                <a:cubicBezTo>
                  <a:pt x="546" y="12"/>
                  <a:pt x="546" y="12"/>
                  <a:pt x="546" y="12"/>
                </a:cubicBezTo>
                <a:cubicBezTo>
                  <a:pt x="537" y="14"/>
                  <a:pt x="537" y="14"/>
                  <a:pt x="537" y="14"/>
                </a:cubicBezTo>
                <a:lnTo>
                  <a:pt x="538" y="19"/>
                </a:lnTo>
                <a:close/>
                <a:moveTo>
                  <a:pt x="658" y="62"/>
                </a:moveTo>
                <a:cubicBezTo>
                  <a:pt x="659" y="72"/>
                  <a:pt x="659" y="72"/>
                  <a:pt x="659" y="72"/>
                </a:cubicBezTo>
                <a:cubicBezTo>
                  <a:pt x="665" y="68"/>
                  <a:pt x="665" y="68"/>
                  <a:pt x="665" y="68"/>
                </a:cubicBezTo>
                <a:cubicBezTo>
                  <a:pt x="662" y="60"/>
                  <a:pt x="662" y="60"/>
                  <a:pt x="662" y="60"/>
                </a:cubicBezTo>
                <a:lnTo>
                  <a:pt x="658" y="6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GB" sz="800" noProof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Finland" descr="© INSCALE GmbH, 05.05.2010&#10;http://www.presentationload.com/"/>
          <p:cNvSpPr>
            <a:spLocks noEditPoints="1"/>
          </p:cNvSpPr>
          <p:nvPr/>
        </p:nvSpPr>
        <p:spPr bwMode="auto">
          <a:xfrm>
            <a:off x="7793604" y="1220875"/>
            <a:ext cx="1170885" cy="1719429"/>
          </a:xfrm>
          <a:custGeom>
            <a:avLst/>
            <a:gdLst/>
            <a:ahLst/>
            <a:cxnLst>
              <a:cxn ang="0">
                <a:pos x="318" y="380"/>
              </a:cxn>
              <a:cxn ang="0">
                <a:pos x="302" y="312"/>
              </a:cxn>
              <a:cxn ang="0">
                <a:pos x="283" y="281"/>
              </a:cxn>
              <a:cxn ang="0">
                <a:pos x="264" y="225"/>
              </a:cxn>
              <a:cxn ang="0">
                <a:pos x="205" y="113"/>
              </a:cxn>
              <a:cxn ang="0">
                <a:pos x="202" y="27"/>
              </a:cxn>
              <a:cxn ang="0">
                <a:pos x="124" y="29"/>
              </a:cxn>
              <a:cxn ang="0">
                <a:pos x="105" y="103"/>
              </a:cxn>
              <a:cxn ang="0">
                <a:pos x="51" y="107"/>
              </a:cxn>
              <a:cxn ang="0">
                <a:pos x="2" y="90"/>
              </a:cxn>
              <a:cxn ang="0">
                <a:pos x="23" y="108"/>
              </a:cxn>
              <a:cxn ang="0">
                <a:pos x="63" y="131"/>
              </a:cxn>
              <a:cxn ang="0">
                <a:pos x="86" y="186"/>
              </a:cxn>
              <a:cxn ang="0">
                <a:pos x="106" y="229"/>
              </a:cxn>
              <a:cxn ang="0">
                <a:pos x="116" y="275"/>
              </a:cxn>
              <a:cxn ang="0">
                <a:pos x="147" y="294"/>
              </a:cxn>
              <a:cxn ang="0">
                <a:pos x="163" y="331"/>
              </a:cxn>
              <a:cxn ang="0">
                <a:pos x="147" y="355"/>
              </a:cxn>
              <a:cxn ang="0">
                <a:pos x="131" y="401"/>
              </a:cxn>
              <a:cxn ang="0">
                <a:pos x="108" y="414"/>
              </a:cxn>
              <a:cxn ang="0">
                <a:pos x="111" y="430"/>
              </a:cxn>
              <a:cxn ang="0">
                <a:pos x="96" y="438"/>
              </a:cxn>
              <a:cxn ang="0">
                <a:pos x="80" y="462"/>
              </a:cxn>
              <a:cxn ang="0">
                <a:pos x="77" y="486"/>
              </a:cxn>
              <a:cxn ang="0">
                <a:pos x="80" y="523"/>
              </a:cxn>
              <a:cxn ang="0">
                <a:pos x="91" y="559"/>
              </a:cxn>
              <a:cxn ang="0">
                <a:pos x="93" y="572"/>
              </a:cxn>
              <a:cxn ang="0">
                <a:pos x="95" y="598"/>
              </a:cxn>
              <a:cxn ang="0">
                <a:pos x="95" y="613"/>
              </a:cxn>
              <a:cxn ang="0">
                <a:pos x="104" y="635"/>
              </a:cxn>
              <a:cxn ang="0">
                <a:pos x="118" y="635"/>
              </a:cxn>
              <a:cxn ang="0">
                <a:pos x="144" y="645"/>
              </a:cxn>
              <a:cxn ang="0">
                <a:pos x="157" y="656"/>
              </a:cxn>
              <a:cxn ang="0">
                <a:pos x="161" y="666"/>
              </a:cxn>
              <a:cxn ang="0">
                <a:pos x="189" y="654"/>
              </a:cxn>
              <a:cxn ang="0">
                <a:pos x="206" y="645"/>
              </a:cxn>
              <a:cxn ang="0">
                <a:pos x="248" y="626"/>
              </a:cxn>
              <a:cxn ang="0">
                <a:pos x="260" y="617"/>
              </a:cxn>
              <a:cxn ang="0">
                <a:pos x="293" y="603"/>
              </a:cxn>
              <a:cxn ang="0">
                <a:pos x="328" y="554"/>
              </a:cxn>
              <a:cxn ang="0">
                <a:pos x="382" y="418"/>
              </a:cxn>
              <a:cxn ang="0">
                <a:pos x="60" y="653"/>
              </a:cxn>
              <a:cxn ang="0">
                <a:pos x="45" y="651"/>
              </a:cxn>
              <a:cxn ang="0">
                <a:pos x="50" y="670"/>
              </a:cxn>
              <a:cxn ang="0">
                <a:pos x="39" y="658"/>
              </a:cxn>
              <a:cxn ang="0">
                <a:pos x="55" y="670"/>
              </a:cxn>
              <a:cxn ang="0">
                <a:pos x="107" y="657"/>
              </a:cxn>
              <a:cxn ang="0">
                <a:pos x="113" y="654"/>
              </a:cxn>
              <a:cxn ang="0">
                <a:pos x="148" y="643"/>
              </a:cxn>
              <a:cxn ang="0">
                <a:pos x="136" y="655"/>
              </a:cxn>
              <a:cxn ang="0">
                <a:pos x="147" y="649"/>
              </a:cxn>
              <a:cxn ang="0">
                <a:pos x="112" y="643"/>
              </a:cxn>
              <a:cxn ang="0">
                <a:pos x="99" y="634"/>
              </a:cxn>
              <a:cxn ang="0">
                <a:pos x="94" y="628"/>
              </a:cxn>
              <a:cxn ang="0">
                <a:pos x="175" y="667"/>
              </a:cxn>
              <a:cxn ang="0">
                <a:pos x="62" y="461"/>
              </a:cxn>
              <a:cxn ang="0">
                <a:pos x="72" y="456"/>
              </a:cxn>
              <a:cxn ang="0">
                <a:pos x="157" y="329"/>
              </a:cxn>
              <a:cxn ang="0">
                <a:pos x="153" y="336"/>
              </a:cxn>
              <a:cxn ang="0">
                <a:pos x="243" y="631"/>
              </a:cxn>
              <a:cxn ang="0">
                <a:pos x="265" y="614"/>
              </a:cxn>
            </a:cxnLst>
            <a:rect l="0" t="0" r="r" b="b"/>
            <a:pathLst>
              <a:path w="382" h="674">
                <a:moveTo>
                  <a:pt x="382" y="418"/>
                </a:moveTo>
                <a:cubicBezTo>
                  <a:pt x="381" y="412"/>
                  <a:pt x="369" y="412"/>
                  <a:pt x="369" y="412"/>
                </a:cubicBezTo>
                <a:cubicBezTo>
                  <a:pt x="366" y="404"/>
                  <a:pt x="366" y="404"/>
                  <a:pt x="366" y="404"/>
                </a:cubicBezTo>
                <a:cubicBezTo>
                  <a:pt x="350" y="396"/>
                  <a:pt x="350" y="396"/>
                  <a:pt x="350" y="396"/>
                </a:cubicBezTo>
                <a:cubicBezTo>
                  <a:pt x="339" y="394"/>
                  <a:pt x="339" y="394"/>
                  <a:pt x="339" y="394"/>
                </a:cubicBezTo>
                <a:cubicBezTo>
                  <a:pt x="318" y="380"/>
                  <a:pt x="318" y="380"/>
                  <a:pt x="318" y="380"/>
                </a:cubicBezTo>
                <a:cubicBezTo>
                  <a:pt x="327" y="374"/>
                  <a:pt x="327" y="374"/>
                  <a:pt x="327" y="374"/>
                </a:cubicBezTo>
                <a:cubicBezTo>
                  <a:pt x="326" y="370"/>
                  <a:pt x="326" y="370"/>
                  <a:pt x="326" y="370"/>
                </a:cubicBezTo>
                <a:cubicBezTo>
                  <a:pt x="326" y="370"/>
                  <a:pt x="331" y="355"/>
                  <a:pt x="327" y="346"/>
                </a:cubicBezTo>
                <a:cubicBezTo>
                  <a:pt x="323" y="338"/>
                  <a:pt x="313" y="344"/>
                  <a:pt x="308" y="335"/>
                </a:cubicBezTo>
                <a:cubicBezTo>
                  <a:pt x="301" y="326"/>
                  <a:pt x="307" y="320"/>
                  <a:pt x="307" y="320"/>
                </a:cubicBezTo>
                <a:cubicBezTo>
                  <a:pt x="302" y="312"/>
                  <a:pt x="302" y="312"/>
                  <a:pt x="302" y="312"/>
                </a:cubicBezTo>
                <a:cubicBezTo>
                  <a:pt x="292" y="317"/>
                  <a:pt x="292" y="317"/>
                  <a:pt x="292" y="317"/>
                </a:cubicBezTo>
                <a:cubicBezTo>
                  <a:pt x="285" y="301"/>
                  <a:pt x="285" y="301"/>
                  <a:pt x="285" y="301"/>
                </a:cubicBezTo>
                <a:cubicBezTo>
                  <a:pt x="292" y="296"/>
                  <a:pt x="292" y="296"/>
                  <a:pt x="292" y="296"/>
                </a:cubicBezTo>
                <a:cubicBezTo>
                  <a:pt x="291" y="291"/>
                  <a:pt x="291" y="291"/>
                  <a:pt x="291" y="291"/>
                </a:cubicBezTo>
                <a:cubicBezTo>
                  <a:pt x="280" y="293"/>
                  <a:pt x="280" y="293"/>
                  <a:pt x="280" y="293"/>
                </a:cubicBezTo>
                <a:cubicBezTo>
                  <a:pt x="283" y="281"/>
                  <a:pt x="283" y="281"/>
                  <a:pt x="283" y="281"/>
                </a:cubicBezTo>
                <a:cubicBezTo>
                  <a:pt x="280" y="272"/>
                  <a:pt x="280" y="272"/>
                  <a:pt x="280" y="272"/>
                </a:cubicBezTo>
                <a:cubicBezTo>
                  <a:pt x="284" y="267"/>
                  <a:pt x="284" y="267"/>
                  <a:pt x="284" y="267"/>
                </a:cubicBezTo>
                <a:cubicBezTo>
                  <a:pt x="277" y="265"/>
                  <a:pt x="277" y="265"/>
                  <a:pt x="277" y="265"/>
                </a:cubicBezTo>
                <a:cubicBezTo>
                  <a:pt x="288" y="259"/>
                  <a:pt x="288" y="259"/>
                  <a:pt x="288" y="259"/>
                </a:cubicBezTo>
                <a:cubicBezTo>
                  <a:pt x="288" y="259"/>
                  <a:pt x="286" y="249"/>
                  <a:pt x="281" y="240"/>
                </a:cubicBezTo>
                <a:cubicBezTo>
                  <a:pt x="277" y="232"/>
                  <a:pt x="264" y="225"/>
                  <a:pt x="264" y="225"/>
                </a:cubicBezTo>
                <a:cubicBezTo>
                  <a:pt x="261" y="223"/>
                  <a:pt x="262" y="214"/>
                  <a:pt x="254" y="208"/>
                </a:cubicBezTo>
                <a:cubicBezTo>
                  <a:pt x="248" y="204"/>
                  <a:pt x="237" y="187"/>
                  <a:pt x="237" y="187"/>
                </a:cubicBezTo>
                <a:cubicBezTo>
                  <a:pt x="237" y="187"/>
                  <a:pt x="252" y="152"/>
                  <a:pt x="251" y="142"/>
                </a:cubicBezTo>
                <a:cubicBezTo>
                  <a:pt x="250" y="133"/>
                  <a:pt x="238" y="133"/>
                  <a:pt x="238" y="133"/>
                </a:cubicBezTo>
                <a:cubicBezTo>
                  <a:pt x="226" y="117"/>
                  <a:pt x="226" y="117"/>
                  <a:pt x="226" y="117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196" y="90"/>
                  <a:pt x="196" y="90"/>
                  <a:pt x="196" y="90"/>
                </a:cubicBezTo>
                <a:cubicBezTo>
                  <a:pt x="199" y="70"/>
                  <a:pt x="199" y="70"/>
                  <a:pt x="199" y="70"/>
                </a:cubicBezTo>
                <a:cubicBezTo>
                  <a:pt x="188" y="68"/>
                  <a:pt x="188" y="68"/>
                  <a:pt x="188" y="68"/>
                </a:cubicBezTo>
                <a:cubicBezTo>
                  <a:pt x="197" y="57"/>
                  <a:pt x="197" y="57"/>
                  <a:pt x="197" y="57"/>
                </a:cubicBezTo>
                <a:cubicBezTo>
                  <a:pt x="197" y="57"/>
                  <a:pt x="194" y="52"/>
                  <a:pt x="194" y="46"/>
                </a:cubicBezTo>
                <a:cubicBezTo>
                  <a:pt x="194" y="41"/>
                  <a:pt x="202" y="27"/>
                  <a:pt x="202" y="27"/>
                </a:cubicBezTo>
                <a:cubicBezTo>
                  <a:pt x="195" y="16"/>
                  <a:pt x="195" y="16"/>
                  <a:pt x="195" y="16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2" y="13"/>
                  <a:pt x="163" y="0"/>
                  <a:pt x="157" y="1"/>
                </a:cubicBezTo>
                <a:cubicBezTo>
                  <a:pt x="151" y="2"/>
                  <a:pt x="142" y="14"/>
                  <a:pt x="142" y="14"/>
                </a:cubicBezTo>
                <a:cubicBezTo>
                  <a:pt x="142" y="14"/>
                  <a:pt x="135" y="12"/>
                  <a:pt x="129" y="15"/>
                </a:cubicBezTo>
                <a:cubicBezTo>
                  <a:pt x="123" y="17"/>
                  <a:pt x="124" y="29"/>
                  <a:pt x="124" y="29"/>
                </a:cubicBezTo>
                <a:cubicBezTo>
                  <a:pt x="121" y="33"/>
                  <a:pt x="121" y="33"/>
                  <a:pt x="121" y="33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21" y="75"/>
                  <a:pt x="122" y="80"/>
                </a:cubicBezTo>
                <a:cubicBezTo>
                  <a:pt x="122" y="86"/>
                  <a:pt x="119" y="90"/>
                  <a:pt x="117" y="93"/>
                </a:cubicBezTo>
                <a:cubicBezTo>
                  <a:pt x="114" y="97"/>
                  <a:pt x="112" y="110"/>
                  <a:pt x="112" y="110"/>
                </a:cubicBezTo>
                <a:cubicBezTo>
                  <a:pt x="105" y="103"/>
                  <a:pt x="105" y="103"/>
                  <a:pt x="105" y="103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1" y="97"/>
                  <a:pt x="86" y="97"/>
                </a:cubicBezTo>
                <a:cubicBezTo>
                  <a:pt x="80" y="97"/>
                  <a:pt x="78" y="105"/>
                  <a:pt x="78" y="105"/>
                </a:cubicBezTo>
                <a:cubicBezTo>
                  <a:pt x="69" y="111"/>
                  <a:pt x="69" y="111"/>
                  <a:pt x="69" y="111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46" y="108"/>
                  <a:pt x="46" y="108"/>
                  <a:pt x="46" y="108"/>
                </a:cubicBezTo>
                <a:cubicBezTo>
                  <a:pt x="46" y="108"/>
                  <a:pt x="44" y="99"/>
                  <a:pt x="37" y="93"/>
                </a:cubicBezTo>
                <a:cubicBezTo>
                  <a:pt x="32" y="88"/>
                  <a:pt x="25" y="78"/>
                  <a:pt x="25" y="78"/>
                </a:cubicBezTo>
                <a:cubicBezTo>
                  <a:pt x="25" y="78"/>
                  <a:pt x="16" y="75"/>
                  <a:pt x="12" y="80"/>
                </a:cubicBezTo>
                <a:cubicBezTo>
                  <a:pt x="6" y="84"/>
                  <a:pt x="14" y="91"/>
                  <a:pt x="13" y="93"/>
                </a:cubicBezTo>
                <a:cubicBezTo>
                  <a:pt x="11" y="95"/>
                  <a:pt x="2" y="90"/>
                  <a:pt x="2" y="90"/>
                </a:cubicBezTo>
                <a:cubicBezTo>
                  <a:pt x="0" y="95"/>
                  <a:pt x="0" y="95"/>
                  <a:pt x="0" y="95"/>
                </a:cubicBezTo>
                <a:cubicBezTo>
                  <a:pt x="5" y="95"/>
                  <a:pt x="5" y="95"/>
                  <a:pt x="5" y="95"/>
                </a:cubicBezTo>
                <a:cubicBezTo>
                  <a:pt x="8" y="98"/>
                  <a:pt x="8" y="98"/>
                  <a:pt x="8" y="98"/>
                </a:cubicBezTo>
                <a:cubicBezTo>
                  <a:pt x="9" y="104"/>
                  <a:pt x="9" y="104"/>
                  <a:pt x="9" y="104"/>
                </a:cubicBezTo>
                <a:cubicBezTo>
                  <a:pt x="19" y="108"/>
                  <a:pt x="19" y="108"/>
                  <a:pt x="19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4"/>
                  <a:pt x="53" y="126"/>
                  <a:pt x="63" y="131"/>
                </a:cubicBezTo>
                <a:cubicBezTo>
                  <a:pt x="72" y="136"/>
                  <a:pt x="73" y="146"/>
                  <a:pt x="73" y="146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86" y="152"/>
                  <a:pt x="88" y="155"/>
                </a:cubicBezTo>
                <a:cubicBezTo>
                  <a:pt x="90" y="158"/>
                  <a:pt x="85" y="158"/>
                  <a:pt x="84" y="162"/>
                </a:cubicBezTo>
                <a:cubicBezTo>
                  <a:pt x="83" y="167"/>
                  <a:pt x="85" y="170"/>
                  <a:pt x="86" y="174"/>
                </a:cubicBezTo>
                <a:cubicBezTo>
                  <a:pt x="88" y="180"/>
                  <a:pt x="86" y="186"/>
                  <a:pt x="86" y="186"/>
                </a:cubicBezTo>
                <a:cubicBezTo>
                  <a:pt x="97" y="188"/>
                  <a:pt x="97" y="188"/>
                  <a:pt x="97" y="188"/>
                </a:cubicBezTo>
                <a:cubicBezTo>
                  <a:pt x="98" y="194"/>
                  <a:pt x="98" y="194"/>
                  <a:pt x="98" y="194"/>
                </a:cubicBezTo>
                <a:cubicBezTo>
                  <a:pt x="95" y="197"/>
                  <a:pt x="95" y="197"/>
                  <a:pt x="95" y="197"/>
                </a:cubicBezTo>
                <a:cubicBezTo>
                  <a:pt x="95" y="197"/>
                  <a:pt x="94" y="199"/>
                  <a:pt x="94" y="204"/>
                </a:cubicBezTo>
                <a:cubicBezTo>
                  <a:pt x="94" y="210"/>
                  <a:pt x="103" y="215"/>
                  <a:pt x="105" y="218"/>
                </a:cubicBezTo>
                <a:cubicBezTo>
                  <a:pt x="107" y="222"/>
                  <a:pt x="106" y="229"/>
                  <a:pt x="106" y="229"/>
                </a:cubicBezTo>
                <a:cubicBezTo>
                  <a:pt x="106" y="229"/>
                  <a:pt x="108" y="233"/>
                  <a:pt x="110" y="237"/>
                </a:cubicBezTo>
                <a:cubicBezTo>
                  <a:pt x="111" y="240"/>
                  <a:pt x="106" y="243"/>
                  <a:pt x="103" y="248"/>
                </a:cubicBezTo>
                <a:cubicBezTo>
                  <a:pt x="101" y="252"/>
                  <a:pt x="106" y="253"/>
                  <a:pt x="106" y="253"/>
                </a:cubicBezTo>
                <a:cubicBezTo>
                  <a:pt x="106" y="253"/>
                  <a:pt x="106" y="254"/>
                  <a:pt x="105" y="260"/>
                </a:cubicBezTo>
                <a:cubicBezTo>
                  <a:pt x="105" y="264"/>
                  <a:pt x="112" y="265"/>
                  <a:pt x="114" y="266"/>
                </a:cubicBezTo>
                <a:cubicBezTo>
                  <a:pt x="116" y="268"/>
                  <a:pt x="115" y="271"/>
                  <a:pt x="116" y="275"/>
                </a:cubicBezTo>
                <a:cubicBezTo>
                  <a:pt x="117" y="279"/>
                  <a:pt x="122" y="281"/>
                  <a:pt x="122" y="281"/>
                </a:cubicBezTo>
                <a:cubicBezTo>
                  <a:pt x="123" y="288"/>
                  <a:pt x="123" y="288"/>
                  <a:pt x="123" y="288"/>
                </a:cubicBezTo>
                <a:cubicBezTo>
                  <a:pt x="128" y="286"/>
                  <a:pt x="128" y="286"/>
                  <a:pt x="128" y="286"/>
                </a:cubicBezTo>
                <a:cubicBezTo>
                  <a:pt x="139" y="293"/>
                  <a:pt x="139" y="293"/>
                  <a:pt x="139" y="293"/>
                </a:cubicBezTo>
                <a:cubicBezTo>
                  <a:pt x="139" y="295"/>
                  <a:pt x="139" y="295"/>
                  <a:pt x="139" y="295"/>
                </a:cubicBezTo>
                <a:cubicBezTo>
                  <a:pt x="147" y="294"/>
                  <a:pt x="147" y="294"/>
                  <a:pt x="147" y="294"/>
                </a:cubicBezTo>
                <a:cubicBezTo>
                  <a:pt x="154" y="297"/>
                  <a:pt x="154" y="297"/>
                  <a:pt x="154" y="297"/>
                </a:cubicBezTo>
                <a:cubicBezTo>
                  <a:pt x="154" y="297"/>
                  <a:pt x="159" y="301"/>
                  <a:pt x="162" y="308"/>
                </a:cubicBezTo>
                <a:cubicBezTo>
                  <a:pt x="166" y="314"/>
                  <a:pt x="162" y="324"/>
                  <a:pt x="162" y="324"/>
                </a:cubicBezTo>
                <a:cubicBezTo>
                  <a:pt x="166" y="325"/>
                  <a:pt x="166" y="325"/>
                  <a:pt x="166" y="325"/>
                </a:cubicBezTo>
                <a:cubicBezTo>
                  <a:pt x="169" y="334"/>
                  <a:pt x="169" y="334"/>
                  <a:pt x="169" y="334"/>
                </a:cubicBezTo>
                <a:cubicBezTo>
                  <a:pt x="163" y="331"/>
                  <a:pt x="163" y="331"/>
                  <a:pt x="163" y="331"/>
                </a:cubicBezTo>
                <a:cubicBezTo>
                  <a:pt x="162" y="334"/>
                  <a:pt x="162" y="334"/>
                  <a:pt x="162" y="334"/>
                </a:cubicBezTo>
                <a:cubicBezTo>
                  <a:pt x="170" y="339"/>
                  <a:pt x="170" y="339"/>
                  <a:pt x="170" y="339"/>
                </a:cubicBezTo>
                <a:cubicBezTo>
                  <a:pt x="167" y="342"/>
                  <a:pt x="167" y="342"/>
                  <a:pt x="167" y="342"/>
                </a:cubicBezTo>
                <a:cubicBezTo>
                  <a:pt x="167" y="342"/>
                  <a:pt x="160" y="340"/>
                  <a:pt x="154" y="341"/>
                </a:cubicBezTo>
                <a:cubicBezTo>
                  <a:pt x="150" y="342"/>
                  <a:pt x="147" y="346"/>
                  <a:pt x="147" y="346"/>
                </a:cubicBezTo>
                <a:cubicBezTo>
                  <a:pt x="147" y="355"/>
                  <a:pt x="147" y="355"/>
                  <a:pt x="147" y="355"/>
                </a:cubicBezTo>
                <a:cubicBezTo>
                  <a:pt x="145" y="357"/>
                  <a:pt x="145" y="357"/>
                  <a:pt x="145" y="357"/>
                </a:cubicBezTo>
                <a:cubicBezTo>
                  <a:pt x="145" y="366"/>
                  <a:pt x="145" y="366"/>
                  <a:pt x="145" y="366"/>
                </a:cubicBezTo>
                <a:cubicBezTo>
                  <a:pt x="142" y="367"/>
                  <a:pt x="142" y="367"/>
                  <a:pt x="142" y="367"/>
                </a:cubicBezTo>
                <a:cubicBezTo>
                  <a:pt x="137" y="376"/>
                  <a:pt x="137" y="376"/>
                  <a:pt x="137" y="376"/>
                </a:cubicBezTo>
                <a:cubicBezTo>
                  <a:pt x="129" y="395"/>
                  <a:pt x="129" y="395"/>
                  <a:pt x="129" y="395"/>
                </a:cubicBezTo>
                <a:cubicBezTo>
                  <a:pt x="131" y="401"/>
                  <a:pt x="131" y="401"/>
                  <a:pt x="131" y="401"/>
                </a:cubicBezTo>
                <a:cubicBezTo>
                  <a:pt x="123" y="399"/>
                  <a:pt x="123" y="399"/>
                  <a:pt x="123" y="399"/>
                </a:cubicBezTo>
                <a:cubicBezTo>
                  <a:pt x="124" y="409"/>
                  <a:pt x="124" y="409"/>
                  <a:pt x="124" y="409"/>
                </a:cubicBezTo>
                <a:cubicBezTo>
                  <a:pt x="117" y="413"/>
                  <a:pt x="117" y="413"/>
                  <a:pt x="117" y="413"/>
                </a:cubicBezTo>
                <a:cubicBezTo>
                  <a:pt x="114" y="418"/>
                  <a:pt x="114" y="418"/>
                  <a:pt x="114" y="418"/>
                </a:cubicBezTo>
                <a:cubicBezTo>
                  <a:pt x="112" y="413"/>
                  <a:pt x="112" y="413"/>
                  <a:pt x="112" y="413"/>
                </a:cubicBezTo>
                <a:cubicBezTo>
                  <a:pt x="108" y="414"/>
                  <a:pt x="108" y="414"/>
                  <a:pt x="108" y="414"/>
                </a:cubicBezTo>
                <a:cubicBezTo>
                  <a:pt x="108" y="417"/>
                  <a:pt x="108" y="417"/>
                  <a:pt x="108" y="417"/>
                </a:cubicBezTo>
                <a:cubicBezTo>
                  <a:pt x="106" y="418"/>
                  <a:pt x="106" y="418"/>
                  <a:pt x="106" y="418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111" y="421"/>
                  <a:pt x="111" y="421"/>
                  <a:pt x="111" y="421"/>
                </a:cubicBezTo>
                <a:cubicBezTo>
                  <a:pt x="113" y="422"/>
                  <a:pt x="113" y="422"/>
                  <a:pt x="113" y="422"/>
                </a:cubicBezTo>
                <a:cubicBezTo>
                  <a:pt x="111" y="430"/>
                  <a:pt x="111" y="430"/>
                  <a:pt x="111" y="430"/>
                </a:cubicBezTo>
                <a:cubicBezTo>
                  <a:pt x="111" y="430"/>
                  <a:pt x="107" y="426"/>
                  <a:pt x="104" y="428"/>
                </a:cubicBezTo>
                <a:cubicBezTo>
                  <a:pt x="100" y="430"/>
                  <a:pt x="102" y="436"/>
                  <a:pt x="102" y="436"/>
                </a:cubicBezTo>
                <a:cubicBezTo>
                  <a:pt x="102" y="439"/>
                  <a:pt x="102" y="439"/>
                  <a:pt x="102" y="439"/>
                </a:cubicBezTo>
                <a:cubicBezTo>
                  <a:pt x="101" y="441"/>
                  <a:pt x="100" y="442"/>
                  <a:pt x="100" y="442"/>
                </a:cubicBezTo>
                <a:cubicBezTo>
                  <a:pt x="97" y="437"/>
                  <a:pt x="97" y="437"/>
                  <a:pt x="97" y="437"/>
                </a:cubicBezTo>
                <a:cubicBezTo>
                  <a:pt x="96" y="438"/>
                  <a:pt x="96" y="438"/>
                  <a:pt x="96" y="438"/>
                </a:cubicBezTo>
                <a:cubicBezTo>
                  <a:pt x="98" y="444"/>
                  <a:pt x="98" y="444"/>
                  <a:pt x="98" y="444"/>
                </a:cubicBezTo>
                <a:cubicBezTo>
                  <a:pt x="95" y="444"/>
                  <a:pt x="95" y="444"/>
                  <a:pt x="95" y="444"/>
                </a:cubicBezTo>
                <a:cubicBezTo>
                  <a:pt x="95" y="444"/>
                  <a:pt x="99" y="455"/>
                  <a:pt x="98" y="457"/>
                </a:cubicBezTo>
                <a:cubicBezTo>
                  <a:pt x="97" y="460"/>
                  <a:pt x="91" y="458"/>
                  <a:pt x="89" y="458"/>
                </a:cubicBezTo>
                <a:cubicBezTo>
                  <a:pt x="82" y="458"/>
                  <a:pt x="82" y="458"/>
                  <a:pt x="82" y="458"/>
                </a:cubicBezTo>
                <a:cubicBezTo>
                  <a:pt x="82" y="458"/>
                  <a:pt x="82" y="462"/>
                  <a:pt x="80" y="462"/>
                </a:cubicBezTo>
                <a:cubicBezTo>
                  <a:pt x="79" y="462"/>
                  <a:pt x="77" y="459"/>
                  <a:pt x="77" y="459"/>
                </a:cubicBezTo>
                <a:cubicBezTo>
                  <a:pt x="75" y="467"/>
                  <a:pt x="75" y="467"/>
                  <a:pt x="75" y="467"/>
                </a:cubicBezTo>
                <a:cubicBezTo>
                  <a:pt x="83" y="475"/>
                  <a:pt x="83" y="475"/>
                  <a:pt x="83" y="475"/>
                </a:cubicBezTo>
                <a:cubicBezTo>
                  <a:pt x="77" y="474"/>
                  <a:pt x="77" y="474"/>
                  <a:pt x="77" y="474"/>
                </a:cubicBezTo>
                <a:cubicBezTo>
                  <a:pt x="75" y="482"/>
                  <a:pt x="75" y="482"/>
                  <a:pt x="75" y="482"/>
                </a:cubicBezTo>
                <a:cubicBezTo>
                  <a:pt x="75" y="482"/>
                  <a:pt x="77" y="484"/>
                  <a:pt x="77" y="486"/>
                </a:cubicBezTo>
                <a:cubicBezTo>
                  <a:pt x="77" y="487"/>
                  <a:pt x="72" y="487"/>
                  <a:pt x="72" y="487"/>
                </a:cubicBezTo>
                <a:cubicBezTo>
                  <a:pt x="69" y="492"/>
                  <a:pt x="69" y="492"/>
                  <a:pt x="69" y="492"/>
                </a:cubicBezTo>
                <a:cubicBezTo>
                  <a:pt x="68" y="504"/>
                  <a:pt x="68" y="504"/>
                  <a:pt x="68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72" y="504"/>
                  <a:pt x="69" y="508"/>
                  <a:pt x="70" y="513"/>
                </a:cubicBezTo>
                <a:cubicBezTo>
                  <a:pt x="70" y="517"/>
                  <a:pt x="78" y="519"/>
                  <a:pt x="80" y="523"/>
                </a:cubicBezTo>
                <a:cubicBezTo>
                  <a:pt x="83" y="528"/>
                  <a:pt x="80" y="534"/>
                  <a:pt x="80" y="534"/>
                </a:cubicBezTo>
                <a:cubicBezTo>
                  <a:pt x="80" y="543"/>
                  <a:pt x="80" y="543"/>
                  <a:pt x="80" y="543"/>
                </a:cubicBezTo>
                <a:cubicBezTo>
                  <a:pt x="83" y="546"/>
                  <a:pt x="83" y="546"/>
                  <a:pt x="83" y="546"/>
                </a:cubicBezTo>
                <a:cubicBezTo>
                  <a:pt x="86" y="544"/>
                  <a:pt x="86" y="544"/>
                  <a:pt x="86" y="544"/>
                </a:cubicBezTo>
                <a:cubicBezTo>
                  <a:pt x="86" y="544"/>
                  <a:pt x="86" y="550"/>
                  <a:pt x="87" y="552"/>
                </a:cubicBezTo>
                <a:cubicBezTo>
                  <a:pt x="88" y="555"/>
                  <a:pt x="91" y="559"/>
                  <a:pt x="91" y="559"/>
                </a:cubicBezTo>
                <a:cubicBezTo>
                  <a:pt x="90" y="561"/>
                  <a:pt x="90" y="561"/>
                  <a:pt x="90" y="561"/>
                </a:cubicBezTo>
                <a:cubicBezTo>
                  <a:pt x="94" y="562"/>
                  <a:pt x="94" y="562"/>
                  <a:pt x="94" y="562"/>
                </a:cubicBezTo>
                <a:cubicBezTo>
                  <a:pt x="95" y="567"/>
                  <a:pt x="95" y="567"/>
                  <a:pt x="95" y="567"/>
                </a:cubicBezTo>
                <a:cubicBezTo>
                  <a:pt x="90" y="566"/>
                  <a:pt x="90" y="566"/>
                  <a:pt x="90" y="566"/>
                </a:cubicBezTo>
                <a:cubicBezTo>
                  <a:pt x="90" y="569"/>
                  <a:pt x="90" y="569"/>
                  <a:pt x="90" y="569"/>
                </a:cubicBezTo>
                <a:cubicBezTo>
                  <a:pt x="93" y="572"/>
                  <a:pt x="93" y="572"/>
                  <a:pt x="93" y="572"/>
                </a:cubicBezTo>
                <a:cubicBezTo>
                  <a:pt x="89" y="572"/>
                  <a:pt x="89" y="572"/>
                  <a:pt x="89" y="572"/>
                </a:cubicBezTo>
                <a:cubicBezTo>
                  <a:pt x="93" y="577"/>
                  <a:pt x="93" y="577"/>
                  <a:pt x="93" y="577"/>
                </a:cubicBezTo>
                <a:cubicBezTo>
                  <a:pt x="90" y="578"/>
                  <a:pt x="90" y="578"/>
                  <a:pt x="90" y="578"/>
                </a:cubicBezTo>
                <a:cubicBezTo>
                  <a:pt x="95" y="584"/>
                  <a:pt x="95" y="584"/>
                  <a:pt x="95" y="584"/>
                </a:cubicBezTo>
                <a:cubicBezTo>
                  <a:pt x="95" y="584"/>
                  <a:pt x="96" y="588"/>
                  <a:pt x="94" y="591"/>
                </a:cubicBezTo>
                <a:cubicBezTo>
                  <a:pt x="91" y="593"/>
                  <a:pt x="95" y="598"/>
                  <a:pt x="95" y="598"/>
                </a:cubicBezTo>
                <a:cubicBezTo>
                  <a:pt x="95" y="598"/>
                  <a:pt x="90" y="599"/>
                  <a:pt x="90" y="603"/>
                </a:cubicBezTo>
                <a:cubicBezTo>
                  <a:pt x="91" y="607"/>
                  <a:pt x="94" y="610"/>
                  <a:pt x="94" y="610"/>
                </a:cubicBezTo>
                <a:cubicBezTo>
                  <a:pt x="91" y="610"/>
                  <a:pt x="91" y="610"/>
                  <a:pt x="91" y="610"/>
                </a:cubicBezTo>
                <a:cubicBezTo>
                  <a:pt x="88" y="607"/>
                  <a:pt x="88" y="607"/>
                  <a:pt x="88" y="607"/>
                </a:cubicBezTo>
                <a:cubicBezTo>
                  <a:pt x="87" y="613"/>
                  <a:pt x="87" y="613"/>
                  <a:pt x="87" y="613"/>
                </a:cubicBezTo>
                <a:cubicBezTo>
                  <a:pt x="95" y="613"/>
                  <a:pt x="95" y="613"/>
                  <a:pt x="95" y="613"/>
                </a:cubicBezTo>
                <a:cubicBezTo>
                  <a:pt x="93" y="614"/>
                  <a:pt x="93" y="614"/>
                  <a:pt x="93" y="614"/>
                </a:cubicBezTo>
                <a:cubicBezTo>
                  <a:pt x="94" y="619"/>
                  <a:pt x="94" y="619"/>
                  <a:pt x="94" y="619"/>
                </a:cubicBezTo>
                <a:cubicBezTo>
                  <a:pt x="97" y="622"/>
                  <a:pt x="97" y="622"/>
                  <a:pt x="97" y="622"/>
                </a:cubicBezTo>
                <a:cubicBezTo>
                  <a:pt x="97" y="622"/>
                  <a:pt x="95" y="624"/>
                  <a:pt x="97" y="628"/>
                </a:cubicBezTo>
                <a:cubicBezTo>
                  <a:pt x="99" y="632"/>
                  <a:pt x="101" y="632"/>
                  <a:pt x="101" y="632"/>
                </a:cubicBezTo>
                <a:cubicBezTo>
                  <a:pt x="104" y="635"/>
                  <a:pt x="104" y="635"/>
                  <a:pt x="104" y="635"/>
                </a:cubicBezTo>
                <a:cubicBezTo>
                  <a:pt x="104" y="630"/>
                  <a:pt x="104" y="630"/>
                  <a:pt x="104" y="630"/>
                </a:cubicBezTo>
                <a:cubicBezTo>
                  <a:pt x="110" y="626"/>
                  <a:pt x="110" y="626"/>
                  <a:pt x="110" y="626"/>
                </a:cubicBezTo>
                <a:cubicBezTo>
                  <a:pt x="110" y="635"/>
                  <a:pt x="110" y="635"/>
                  <a:pt x="110" y="635"/>
                </a:cubicBezTo>
                <a:cubicBezTo>
                  <a:pt x="112" y="635"/>
                  <a:pt x="112" y="635"/>
                  <a:pt x="112" y="635"/>
                </a:cubicBezTo>
                <a:cubicBezTo>
                  <a:pt x="113" y="631"/>
                  <a:pt x="113" y="631"/>
                  <a:pt x="113" y="631"/>
                </a:cubicBezTo>
                <a:cubicBezTo>
                  <a:pt x="118" y="635"/>
                  <a:pt x="118" y="635"/>
                  <a:pt x="118" y="635"/>
                </a:cubicBezTo>
                <a:cubicBezTo>
                  <a:pt x="124" y="635"/>
                  <a:pt x="124" y="635"/>
                  <a:pt x="124" y="635"/>
                </a:cubicBezTo>
                <a:cubicBezTo>
                  <a:pt x="131" y="638"/>
                  <a:pt x="131" y="638"/>
                  <a:pt x="131" y="638"/>
                </a:cubicBezTo>
                <a:cubicBezTo>
                  <a:pt x="137" y="638"/>
                  <a:pt x="137" y="638"/>
                  <a:pt x="137" y="638"/>
                </a:cubicBezTo>
                <a:cubicBezTo>
                  <a:pt x="135" y="646"/>
                  <a:pt x="135" y="646"/>
                  <a:pt x="135" y="646"/>
                </a:cubicBezTo>
                <a:cubicBezTo>
                  <a:pt x="137" y="648"/>
                  <a:pt x="137" y="648"/>
                  <a:pt x="137" y="648"/>
                </a:cubicBezTo>
                <a:cubicBezTo>
                  <a:pt x="144" y="645"/>
                  <a:pt x="144" y="645"/>
                  <a:pt x="144" y="645"/>
                </a:cubicBezTo>
                <a:cubicBezTo>
                  <a:pt x="151" y="639"/>
                  <a:pt x="151" y="639"/>
                  <a:pt x="151" y="639"/>
                </a:cubicBezTo>
                <a:cubicBezTo>
                  <a:pt x="152" y="640"/>
                  <a:pt x="152" y="640"/>
                  <a:pt x="152" y="640"/>
                </a:cubicBezTo>
                <a:cubicBezTo>
                  <a:pt x="149" y="649"/>
                  <a:pt x="149" y="649"/>
                  <a:pt x="149" y="649"/>
                </a:cubicBezTo>
                <a:cubicBezTo>
                  <a:pt x="154" y="653"/>
                  <a:pt x="154" y="653"/>
                  <a:pt x="154" y="653"/>
                </a:cubicBezTo>
                <a:cubicBezTo>
                  <a:pt x="153" y="657"/>
                  <a:pt x="153" y="657"/>
                  <a:pt x="153" y="657"/>
                </a:cubicBezTo>
                <a:cubicBezTo>
                  <a:pt x="157" y="656"/>
                  <a:pt x="157" y="656"/>
                  <a:pt x="157" y="656"/>
                </a:cubicBezTo>
                <a:cubicBezTo>
                  <a:pt x="157" y="658"/>
                  <a:pt x="157" y="658"/>
                  <a:pt x="157" y="658"/>
                </a:cubicBezTo>
                <a:cubicBezTo>
                  <a:pt x="150" y="664"/>
                  <a:pt x="150" y="664"/>
                  <a:pt x="150" y="664"/>
                </a:cubicBezTo>
                <a:cubicBezTo>
                  <a:pt x="151" y="666"/>
                  <a:pt x="151" y="666"/>
                  <a:pt x="151" y="666"/>
                </a:cubicBezTo>
                <a:cubicBezTo>
                  <a:pt x="156" y="666"/>
                  <a:pt x="156" y="666"/>
                  <a:pt x="156" y="666"/>
                </a:cubicBezTo>
                <a:cubicBezTo>
                  <a:pt x="159" y="662"/>
                  <a:pt x="159" y="662"/>
                  <a:pt x="159" y="662"/>
                </a:cubicBezTo>
                <a:cubicBezTo>
                  <a:pt x="159" y="662"/>
                  <a:pt x="161" y="664"/>
                  <a:pt x="161" y="666"/>
                </a:cubicBezTo>
                <a:cubicBezTo>
                  <a:pt x="162" y="669"/>
                  <a:pt x="152" y="674"/>
                  <a:pt x="152" y="674"/>
                </a:cubicBezTo>
                <a:cubicBezTo>
                  <a:pt x="163" y="671"/>
                  <a:pt x="163" y="671"/>
                  <a:pt x="163" y="671"/>
                </a:cubicBezTo>
                <a:cubicBezTo>
                  <a:pt x="171" y="655"/>
                  <a:pt x="171" y="655"/>
                  <a:pt x="171" y="655"/>
                </a:cubicBezTo>
                <a:cubicBezTo>
                  <a:pt x="169" y="663"/>
                  <a:pt x="169" y="663"/>
                  <a:pt x="169" y="663"/>
                </a:cubicBezTo>
                <a:cubicBezTo>
                  <a:pt x="181" y="660"/>
                  <a:pt x="181" y="660"/>
                  <a:pt x="181" y="660"/>
                </a:cubicBezTo>
                <a:cubicBezTo>
                  <a:pt x="189" y="654"/>
                  <a:pt x="189" y="654"/>
                  <a:pt x="189" y="654"/>
                </a:cubicBezTo>
                <a:cubicBezTo>
                  <a:pt x="192" y="654"/>
                  <a:pt x="192" y="654"/>
                  <a:pt x="192" y="654"/>
                </a:cubicBezTo>
                <a:cubicBezTo>
                  <a:pt x="198" y="649"/>
                  <a:pt x="198" y="649"/>
                  <a:pt x="198" y="649"/>
                </a:cubicBezTo>
                <a:cubicBezTo>
                  <a:pt x="201" y="650"/>
                  <a:pt x="201" y="650"/>
                  <a:pt x="201" y="650"/>
                </a:cubicBezTo>
                <a:cubicBezTo>
                  <a:pt x="203" y="655"/>
                  <a:pt x="203" y="655"/>
                  <a:pt x="203" y="655"/>
                </a:cubicBezTo>
                <a:cubicBezTo>
                  <a:pt x="206" y="653"/>
                  <a:pt x="206" y="653"/>
                  <a:pt x="206" y="653"/>
                </a:cubicBezTo>
                <a:cubicBezTo>
                  <a:pt x="206" y="645"/>
                  <a:pt x="206" y="645"/>
                  <a:pt x="206" y="645"/>
                </a:cubicBezTo>
                <a:cubicBezTo>
                  <a:pt x="221" y="638"/>
                  <a:pt x="221" y="638"/>
                  <a:pt x="221" y="638"/>
                </a:cubicBezTo>
                <a:cubicBezTo>
                  <a:pt x="222" y="635"/>
                  <a:pt x="222" y="635"/>
                  <a:pt x="222" y="635"/>
                </a:cubicBezTo>
                <a:cubicBezTo>
                  <a:pt x="235" y="629"/>
                  <a:pt x="235" y="629"/>
                  <a:pt x="235" y="629"/>
                </a:cubicBezTo>
                <a:cubicBezTo>
                  <a:pt x="235" y="622"/>
                  <a:pt x="235" y="622"/>
                  <a:pt x="235" y="622"/>
                </a:cubicBezTo>
                <a:cubicBezTo>
                  <a:pt x="235" y="622"/>
                  <a:pt x="237" y="628"/>
                  <a:pt x="241" y="628"/>
                </a:cubicBezTo>
                <a:cubicBezTo>
                  <a:pt x="244" y="628"/>
                  <a:pt x="248" y="626"/>
                  <a:pt x="248" y="626"/>
                </a:cubicBezTo>
                <a:cubicBezTo>
                  <a:pt x="245" y="624"/>
                  <a:pt x="245" y="624"/>
                  <a:pt x="245" y="624"/>
                </a:cubicBezTo>
                <a:cubicBezTo>
                  <a:pt x="246" y="620"/>
                  <a:pt x="246" y="620"/>
                  <a:pt x="246" y="620"/>
                </a:cubicBezTo>
                <a:cubicBezTo>
                  <a:pt x="251" y="624"/>
                  <a:pt x="251" y="624"/>
                  <a:pt x="251" y="624"/>
                </a:cubicBezTo>
                <a:cubicBezTo>
                  <a:pt x="251" y="622"/>
                  <a:pt x="251" y="622"/>
                  <a:pt x="251" y="622"/>
                </a:cubicBezTo>
                <a:cubicBezTo>
                  <a:pt x="245" y="613"/>
                  <a:pt x="245" y="613"/>
                  <a:pt x="245" y="613"/>
                </a:cubicBezTo>
                <a:cubicBezTo>
                  <a:pt x="245" y="613"/>
                  <a:pt x="254" y="619"/>
                  <a:pt x="260" y="617"/>
                </a:cubicBezTo>
                <a:cubicBezTo>
                  <a:pt x="264" y="614"/>
                  <a:pt x="262" y="611"/>
                  <a:pt x="262" y="611"/>
                </a:cubicBezTo>
                <a:cubicBezTo>
                  <a:pt x="268" y="610"/>
                  <a:pt x="268" y="610"/>
                  <a:pt x="268" y="610"/>
                </a:cubicBezTo>
                <a:cubicBezTo>
                  <a:pt x="273" y="608"/>
                  <a:pt x="273" y="608"/>
                  <a:pt x="273" y="608"/>
                </a:cubicBezTo>
                <a:cubicBezTo>
                  <a:pt x="279" y="608"/>
                  <a:pt x="279" y="608"/>
                  <a:pt x="279" y="608"/>
                </a:cubicBezTo>
                <a:cubicBezTo>
                  <a:pt x="283" y="602"/>
                  <a:pt x="283" y="602"/>
                  <a:pt x="283" y="602"/>
                </a:cubicBezTo>
                <a:cubicBezTo>
                  <a:pt x="293" y="603"/>
                  <a:pt x="293" y="603"/>
                  <a:pt x="293" y="603"/>
                </a:cubicBezTo>
                <a:cubicBezTo>
                  <a:pt x="304" y="598"/>
                  <a:pt x="304" y="598"/>
                  <a:pt x="304" y="598"/>
                </a:cubicBezTo>
                <a:cubicBezTo>
                  <a:pt x="304" y="597"/>
                  <a:pt x="304" y="597"/>
                  <a:pt x="304" y="597"/>
                </a:cubicBezTo>
                <a:cubicBezTo>
                  <a:pt x="312" y="581"/>
                  <a:pt x="312" y="581"/>
                  <a:pt x="312" y="581"/>
                </a:cubicBezTo>
                <a:cubicBezTo>
                  <a:pt x="323" y="566"/>
                  <a:pt x="323" y="566"/>
                  <a:pt x="323" y="566"/>
                </a:cubicBezTo>
                <a:cubicBezTo>
                  <a:pt x="327" y="563"/>
                  <a:pt x="327" y="563"/>
                  <a:pt x="327" y="563"/>
                </a:cubicBezTo>
                <a:cubicBezTo>
                  <a:pt x="328" y="554"/>
                  <a:pt x="328" y="554"/>
                  <a:pt x="328" y="554"/>
                </a:cubicBezTo>
                <a:cubicBezTo>
                  <a:pt x="341" y="540"/>
                  <a:pt x="341" y="540"/>
                  <a:pt x="341" y="540"/>
                </a:cubicBezTo>
                <a:cubicBezTo>
                  <a:pt x="341" y="540"/>
                  <a:pt x="346" y="527"/>
                  <a:pt x="349" y="521"/>
                </a:cubicBezTo>
                <a:cubicBezTo>
                  <a:pt x="352" y="516"/>
                  <a:pt x="360" y="496"/>
                  <a:pt x="363" y="485"/>
                </a:cubicBezTo>
                <a:cubicBezTo>
                  <a:pt x="366" y="473"/>
                  <a:pt x="375" y="460"/>
                  <a:pt x="375" y="460"/>
                </a:cubicBezTo>
                <a:cubicBezTo>
                  <a:pt x="375" y="460"/>
                  <a:pt x="377" y="456"/>
                  <a:pt x="378" y="452"/>
                </a:cubicBezTo>
                <a:cubicBezTo>
                  <a:pt x="380" y="448"/>
                  <a:pt x="382" y="424"/>
                  <a:pt x="382" y="418"/>
                </a:cubicBezTo>
                <a:close/>
                <a:moveTo>
                  <a:pt x="52" y="662"/>
                </a:moveTo>
                <a:cubicBezTo>
                  <a:pt x="52" y="658"/>
                  <a:pt x="52" y="658"/>
                  <a:pt x="52" y="658"/>
                </a:cubicBezTo>
                <a:cubicBezTo>
                  <a:pt x="54" y="657"/>
                  <a:pt x="54" y="657"/>
                  <a:pt x="54" y="657"/>
                </a:cubicBezTo>
                <a:cubicBezTo>
                  <a:pt x="54" y="657"/>
                  <a:pt x="54" y="659"/>
                  <a:pt x="55" y="661"/>
                </a:cubicBezTo>
                <a:cubicBezTo>
                  <a:pt x="56" y="662"/>
                  <a:pt x="61" y="660"/>
                  <a:pt x="61" y="660"/>
                </a:cubicBezTo>
                <a:cubicBezTo>
                  <a:pt x="60" y="653"/>
                  <a:pt x="60" y="653"/>
                  <a:pt x="60" y="653"/>
                </a:cubicBezTo>
                <a:cubicBezTo>
                  <a:pt x="55" y="653"/>
                  <a:pt x="55" y="653"/>
                  <a:pt x="55" y="653"/>
                </a:cubicBezTo>
                <a:cubicBezTo>
                  <a:pt x="55" y="650"/>
                  <a:pt x="55" y="650"/>
                  <a:pt x="55" y="650"/>
                </a:cubicBezTo>
                <a:cubicBezTo>
                  <a:pt x="51" y="651"/>
                  <a:pt x="51" y="651"/>
                  <a:pt x="51" y="651"/>
                </a:cubicBezTo>
                <a:cubicBezTo>
                  <a:pt x="51" y="651"/>
                  <a:pt x="50" y="649"/>
                  <a:pt x="50" y="647"/>
                </a:cubicBezTo>
                <a:cubicBezTo>
                  <a:pt x="50" y="646"/>
                  <a:pt x="47" y="644"/>
                  <a:pt x="45" y="648"/>
                </a:cubicBezTo>
                <a:cubicBezTo>
                  <a:pt x="45" y="651"/>
                  <a:pt x="45" y="651"/>
                  <a:pt x="45" y="651"/>
                </a:cubicBezTo>
                <a:cubicBezTo>
                  <a:pt x="48" y="657"/>
                  <a:pt x="48" y="657"/>
                  <a:pt x="48" y="657"/>
                </a:cubicBezTo>
                <a:cubicBezTo>
                  <a:pt x="45" y="659"/>
                  <a:pt x="45" y="659"/>
                  <a:pt x="45" y="659"/>
                </a:cubicBezTo>
                <a:cubicBezTo>
                  <a:pt x="44" y="655"/>
                  <a:pt x="44" y="655"/>
                  <a:pt x="44" y="655"/>
                </a:cubicBezTo>
                <a:cubicBezTo>
                  <a:pt x="41" y="658"/>
                  <a:pt x="41" y="658"/>
                  <a:pt x="41" y="658"/>
                </a:cubicBezTo>
                <a:cubicBezTo>
                  <a:pt x="46" y="669"/>
                  <a:pt x="46" y="669"/>
                  <a:pt x="46" y="669"/>
                </a:cubicBezTo>
                <a:cubicBezTo>
                  <a:pt x="50" y="670"/>
                  <a:pt x="50" y="670"/>
                  <a:pt x="50" y="670"/>
                </a:cubicBezTo>
                <a:cubicBezTo>
                  <a:pt x="54" y="666"/>
                  <a:pt x="54" y="666"/>
                  <a:pt x="54" y="666"/>
                </a:cubicBezTo>
                <a:cubicBezTo>
                  <a:pt x="54" y="662"/>
                  <a:pt x="54" y="662"/>
                  <a:pt x="54" y="662"/>
                </a:cubicBezTo>
                <a:lnTo>
                  <a:pt x="52" y="662"/>
                </a:lnTo>
                <a:close/>
                <a:moveTo>
                  <a:pt x="37" y="666"/>
                </a:moveTo>
                <a:cubicBezTo>
                  <a:pt x="41" y="664"/>
                  <a:pt x="41" y="664"/>
                  <a:pt x="41" y="664"/>
                </a:cubicBezTo>
                <a:cubicBezTo>
                  <a:pt x="39" y="658"/>
                  <a:pt x="39" y="658"/>
                  <a:pt x="39" y="658"/>
                </a:cubicBezTo>
                <a:lnTo>
                  <a:pt x="37" y="666"/>
                </a:lnTo>
                <a:close/>
                <a:moveTo>
                  <a:pt x="55" y="670"/>
                </a:moveTo>
                <a:cubicBezTo>
                  <a:pt x="61" y="674"/>
                  <a:pt x="61" y="674"/>
                  <a:pt x="61" y="674"/>
                </a:cubicBezTo>
                <a:cubicBezTo>
                  <a:pt x="63" y="671"/>
                  <a:pt x="63" y="671"/>
                  <a:pt x="63" y="671"/>
                </a:cubicBezTo>
                <a:cubicBezTo>
                  <a:pt x="56" y="667"/>
                  <a:pt x="56" y="667"/>
                  <a:pt x="56" y="667"/>
                </a:cubicBezTo>
                <a:lnTo>
                  <a:pt x="55" y="670"/>
                </a:lnTo>
                <a:close/>
                <a:moveTo>
                  <a:pt x="63" y="663"/>
                </a:moveTo>
                <a:cubicBezTo>
                  <a:pt x="61" y="664"/>
                  <a:pt x="61" y="667"/>
                  <a:pt x="64" y="667"/>
                </a:cubicBezTo>
                <a:cubicBezTo>
                  <a:pt x="66" y="666"/>
                  <a:pt x="66" y="662"/>
                  <a:pt x="63" y="663"/>
                </a:cubicBezTo>
                <a:close/>
                <a:moveTo>
                  <a:pt x="107" y="657"/>
                </a:moveTo>
                <a:cubicBezTo>
                  <a:pt x="104" y="657"/>
                  <a:pt x="100" y="662"/>
                  <a:pt x="106" y="661"/>
                </a:cubicBezTo>
                <a:cubicBezTo>
                  <a:pt x="106" y="661"/>
                  <a:pt x="111" y="657"/>
                  <a:pt x="107" y="657"/>
                </a:cubicBezTo>
                <a:close/>
                <a:moveTo>
                  <a:pt x="113" y="654"/>
                </a:moveTo>
                <a:cubicBezTo>
                  <a:pt x="111" y="655"/>
                  <a:pt x="112" y="657"/>
                  <a:pt x="112" y="657"/>
                </a:cubicBezTo>
                <a:cubicBezTo>
                  <a:pt x="110" y="659"/>
                  <a:pt x="110" y="659"/>
                  <a:pt x="110" y="659"/>
                </a:cubicBezTo>
                <a:cubicBezTo>
                  <a:pt x="111" y="660"/>
                  <a:pt x="111" y="660"/>
                  <a:pt x="111" y="660"/>
                </a:cubicBezTo>
                <a:cubicBezTo>
                  <a:pt x="117" y="655"/>
                  <a:pt x="117" y="655"/>
                  <a:pt x="117" y="655"/>
                </a:cubicBezTo>
                <a:cubicBezTo>
                  <a:pt x="117" y="655"/>
                  <a:pt x="115" y="653"/>
                  <a:pt x="113" y="654"/>
                </a:cubicBezTo>
                <a:close/>
                <a:moveTo>
                  <a:pt x="119" y="654"/>
                </a:moveTo>
                <a:cubicBezTo>
                  <a:pt x="120" y="657"/>
                  <a:pt x="120" y="657"/>
                  <a:pt x="120" y="657"/>
                </a:cubicBezTo>
                <a:cubicBezTo>
                  <a:pt x="122" y="656"/>
                  <a:pt x="122" y="656"/>
                  <a:pt x="122" y="656"/>
                </a:cubicBezTo>
                <a:cubicBezTo>
                  <a:pt x="122" y="654"/>
                  <a:pt x="122" y="654"/>
                  <a:pt x="122" y="654"/>
                </a:cubicBezTo>
                <a:lnTo>
                  <a:pt x="119" y="654"/>
                </a:lnTo>
                <a:close/>
                <a:moveTo>
                  <a:pt x="148" y="643"/>
                </a:moveTo>
                <a:cubicBezTo>
                  <a:pt x="146" y="647"/>
                  <a:pt x="146" y="647"/>
                  <a:pt x="146" y="647"/>
                </a:cubicBezTo>
                <a:cubicBezTo>
                  <a:pt x="142" y="648"/>
                  <a:pt x="142" y="648"/>
                  <a:pt x="142" y="648"/>
                </a:cubicBezTo>
                <a:cubicBezTo>
                  <a:pt x="139" y="650"/>
                  <a:pt x="139" y="650"/>
                  <a:pt x="139" y="650"/>
                </a:cubicBezTo>
                <a:cubicBezTo>
                  <a:pt x="134" y="651"/>
                  <a:pt x="134" y="651"/>
                  <a:pt x="134" y="651"/>
                </a:cubicBezTo>
                <a:cubicBezTo>
                  <a:pt x="133" y="655"/>
                  <a:pt x="133" y="655"/>
                  <a:pt x="133" y="655"/>
                </a:cubicBezTo>
                <a:cubicBezTo>
                  <a:pt x="136" y="655"/>
                  <a:pt x="136" y="655"/>
                  <a:pt x="136" y="655"/>
                </a:cubicBezTo>
                <a:cubicBezTo>
                  <a:pt x="133" y="659"/>
                  <a:pt x="133" y="659"/>
                  <a:pt x="133" y="659"/>
                </a:cubicBezTo>
                <a:cubicBezTo>
                  <a:pt x="133" y="664"/>
                  <a:pt x="133" y="664"/>
                  <a:pt x="133" y="664"/>
                </a:cubicBezTo>
                <a:cubicBezTo>
                  <a:pt x="139" y="661"/>
                  <a:pt x="139" y="661"/>
                  <a:pt x="139" y="661"/>
                </a:cubicBezTo>
                <a:cubicBezTo>
                  <a:pt x="145" y="661"/>
                  <a:pt x="145" y="661"/>
                  <a:pt x="145" y="661"/>
                </a:cubicBezTo>
                <a:cubicBezTo>
                  <a:pt x="149" y="654"/>
                  <a:pt x="149" y="654"/>
                  <a:pt x="149" y="654"/>
                </a:cubicBezTo>
                <a:cubicBezTo>
                  <a:pt x="147" y="649"/>
                  <a:pt x="147" y="649"/>
                  <a:pt x="147" y="649"/>
                </a:cubicBezTo>
                <a:cubicBezTo>
                  <a:pt x="149" y="644"/>
                  <a:pt x="149" y="644"/>
                  <a:pt x="149" y="644"/>
                </a:cubicBezTo>
                <a:lnTo>
                  <a:pt x="148" y="643"/>
                </a:lnTo>
                <a:close/>
                <a:moveTo>
                  <a:pt x="111" y="639"/>
                </a:moveTo>
                <a:cubicBezTo>
                  <a:pt x="112" y="640"/>
                  <a:pt x="112" y="640"/>
                  <a:pt x="112" y="640"/>
                </a:cubicBezTo>
                <a:cubicBezTo>
                  <a:pt x="110" y="643"/>
                  <a:pt x="110" y="643"/>
                  <a:pt x="110" y="643"/>
                </a:cubicBezTo>
                <a:cubicBezTo>
                  <a:pt x="112" y="643"/>
                  <a:pt x="112" y="643"/>
                  <a:pt x="112" y="643"/>
                </a:cubicBezTo>
                <a:cubicBezTo>
                  <a:pt x="114" y="642"/>
                  <a:pt x="114" y="642"/>
                  <a:pt x="114" y="642"/>
                </a:cubicBezTo>
                <a:cubicBezTo>
                  <a:pt x="117" y="644"/>
                  <a:pt x="117" y="644"/>
                  <a:pt x="117" y="644"/>
                </a:cubicBezTo>
                <a:cubicBezTo>
                  <a:pt x="118" y="641"/>
                  <a:pt x="118" y="641"/>
                  <a:pt x="118" y="641"/>
                </a:cubicBezTo>
                <a:cubicBezTo>
                  <a:pt x="113" y="638"/>
                  <a:pt x="113" y="638"/>
                  <a:pt x="113" y="638"/>
                </a:cubicBezTo>
                <a:lnTo>
                  <a:pt x="111" y="639"/>
                </a:lnTo>
                <a:close/>
                <a:moveTo>
                  <a:pt x="99" y="634"/>
                </a:moveTo>
                <a:cubicBezTo>
                  <a:pt x="95" y="631"/>
                  <a:pt x="94" y="630"/>
                  <a:pt x="95" y="632"/>
                </a:cubicBezTo>
                <a:cubicBezTo>
                  <a:pt x="97" y="637"/>
                  <a:pt x="97" y="637"/>
                  <a:pt x="97" y="637"/>
                </a:cubicBezTo>
                <a:cubicBezTo>
                  <a:pt x="102" y="637"/>
                  <a:pt x="102" y="637"/>
                  <a:pt x="99" y="634"/>
                </a:cubicBezTo>
                <a:close/>
                <a:moveTo>
                  <a:pt x="90" y="628"/>
                </a:moveTo>
                <a:cubicBezTo>
                  <a:pt x="93" y="631"/>
                  <a:pt x="93" y="631"/>
                  <a:pt x="93" y="631"/>
                </a:cubicBezTo>
                <a:cubicBezTo>
                  <a:pt x="94" y="628"/>
                  <a:pt x="94" y="628"/>
                  <a:pt x="94" y="628"/>
                </a:cubicBezTo>
                <a:cubicBezTo>
                  <a:pt x="91" y="627"/>
                  <a:pt x="91" y="627"/>
                  <a:pt x="91" y="627"/>
                </a:cubicBezTo>
                <a:lnTo>
                  <a:pt x="90" y="628"/>
                </a:lnTo>
                <a:close/>
                <a:moveTo>
                  <a:pt x="175" y="667"/>
                </a:moveTo>
                <a:cubicBezTo>
                  <a:pt x="175" y="664"/>
                  <a:pt x="175" y="664"/>
                  <a:pt x="175" y="664"/>
                </a:cubicBezTo>
                <a:cubicBezTo>
                  <a:pt x="170" y="666"/>
                  <a:pt x="170" y="666"/>
                  <a:pt x="170" y="666"/>
                </a:cubicBezTo>
                <a:lnTo>
                  <a:pt x="175" y="667"/>
                </a:lnTo>
                <a:close/>
                <a:moveTo>
                  <a:pt x="74" y="466"/>
                </a:moveTo>
                <a:cubicBezTo>
                  <a:pt x="72" y="462"/>
                  <a:pt x="72" y="462"/>
                  <a:pt x="72" y="462"/>
                </a:cubicBezTo>
                <a:cubicBezTo>
                  <a:pt x="72" y="462"/>
                  <a:pt x="69" y="464"/>
                  <a:pt x="68" y="464"/>
                </a:cubicBezTo>
                <a:cubicBezTo>
                  <a:pt x="66" y="464"/>
                  <a:pt x="67" y="461"/>
                  <a:pt x="67" y="461"/>
                </a:cubicBezTo>
                <a:cubicBezTo>
                  <a:pt x="66" y="459"/>
                  <a:pt x="66" y="459"/>
                  <a:pt x="66" y="459"/>
                </a:cubicBezTo>
                <a:cubicBezTo>
                  <a:pt x="62" y="461"/>
                  <a:pt x="62" y="461"/>
                  <a:pt x="62" y="461"/>
                </a:cubicBezTo>
                <a:cubicBezTo>
                  <a:pt x="66" y="468"/>
                  <a:pt x="66" y="468"/>
                  <a:pt x="66" y="468"/>
                </a:cubicBezTo>
                <a:cubicBezTo>
                  <a:pt x="71" y="469"/>
                  <a:pt x="74" y="466"/>
                  <a:pt x="74" y="466"/>
                </a:cubicBezTo>
                <a:close/>
                <a:moveTo>
                  <a:pt x="72" y="456"/>
                </a:moveTo>
                <a:cubicBezTo>
                  <a:pt x="67" y="457"/>
                  <a:pt x="67" y="457"/>
                  <a:pt x="67" y="457"/>
                </a:cubicBezTo>
                <a:cubicBezTo>
                  <a:pt x="70" y="460"/>
                  <a:pt x="70" y="460"/>
                  <a:pt x="70" y="460"/>
                </a:cubicBezTo>
                <a:lnTo>
                  <a:pt x="72" y="456"/>
                </a:lnTo>
                <a:close/>
                <a:moveTo>
                  <a:pt x="93" y="452"/>
                </a:moveTo>
                <a:cubicBezTo>
                  <a:pt x="90" y="456"/>
                  <a:pt x="90" y="456"/>
                  <a:pt x="90" y="456"/>
                </a:cubicBezTo>
                <a:cubicBezTo>
                  <a:pt x="94" y="456"/>
                  <a:pt x="94" y="456"/>
                  <a:pt x="94" y="456"/>
                </a:cubicBezTo>
                <a:cubicBezTo>
                  <a:pt x="97" y="454"/>
                  <a:pt x="97" y="454"/>
                  <a:pt x="97" y="454"/>
                </a:cubicBezTo>
                <a:lnTo>
                  <a:pt x="93" y="452"/>
                </a:lnTo>
                <a:close/>
                <a:moveTo>
                  <a:pt x="157" y="329"/>
                </a:moveTo>
                <a:cubicBezTo>
                  <a:pt x="153" y="331"/>
                  <a:pt x="153" y="331"/>
                  <a:pt x="153" y="331"/>
                </a:cubicBezTo>
                <a:cubicBezTo>
                  <a:pt x="152" y="328"/>
                  <a:pt x="152" y="328"/>
                  <a:pt x="152" y="328"/>
                </a:cubicBezTo>
                <a:cubicBezTo>
                  <a:pt x="145" y="331"/>
                  <a:pt x="145" y="331"/>
                  <a:pt x="145" y="331"/>
                </a:cubicBezTo>
                <a:cubicBezTo>
                  <a:pt x="145" y="335"/>
                  <a:pt x="145" y="335"/>
                  <a:pt x="145" y="335"/>
                </a:cubicBezTo>
                <a:cubicBezTo>
                  <a:pt x="145" y="336"/>
                  <a:pt x="147" y="338"/>
                  <a:pt x="147" y="338"/>
                </a:cubicBezTo>
                <a:cubicBezTo>
                  <a:pt x="153" y="336"/>
                  <a:pt x="153" y="336"/>
                  <a:pt x="153" y="336"/>
                </a:cubicBezTo>
                <a:cubicBezTo>
                  <a:pt x="152" y="332"/>
                  <a:pt x="152" y="332"/>
                  <a:pt x="152" y="332"/>
                </a:cubicBezTo>
                <a:cubicBezTo>
                  <a:pt x="157" y="331"/>
                  <a:pt x="157" y="331"/>
                  <a:pt x="157" y="331"/>
                </a:cubicBezTo>
                <a:lnTo>
                  <a:pt x="157" y="329"/>
                </a:lnTo>
                <a:close/>
                <a:moveTo>
                  <a:pt x="244" y="634"/>
                </a:moveTo>
                <a:cubicBezTo>
                  <a:pt x="247" y="630"/>
                  <a:pt x="247" y="630"/>
                  <a:pt x="247" y="630"/>
                </a:cubicBezTo>
                <a:cubicBezTo>
                  <a:pt x="243" y="631"/>
                  <a:pt x="243" y="631"/>
                  <a:pt x="243" y="631"/>
                </a:cubicBezTo>
                <a:lnTo>
                  <a:pt x="244" y="634"/>
                </a:lnTo>
                <a:close/>
                <a:moveTo>
                  <a:pt x="260" y="618"/>
                </a:moveTo>
                <a:cubicBezTo>
                  <a:pt x="265" y="619"/>
                  <a:pt x="265" y="619"/>
                  <a:pt x="265" y="619"/>
                </a:cubicBezTo>
                <a:cubicBezTo>
                  <a:pt x="263" y="616"/>
                  <a:pt x="263" y="616"/>
                  <a:pt x="263" y="616"/>
                </a:cubicBezTo>
                <a:lnTo>
                  <a:pt x="260" y="618"/>
                </a:lnTo>
                <a:close/>
                <a:moveTo>
                  <a:pt x="265" y="614"/>
                </a:moveTo>
                <a:cubicBezTo>
                  <a:pt x="267" y="617"/>
                  <a:pt x="267" y="617"/>
                  <a:pt x="267" y="617"/>
                </a:cubicBezTo>
                <a:cubicBezTo>
                  <a:pt x="271" y="615"/>
                  <a:pt x="271" y="615"/>
                  <a:pt x="271" y="615"/>
                </a:cubicBezTo>
                <a:cubicBezTo>
                  <a:pt x="270" y="613"/>
                  <a:pt x="270" y="613"/>
                  <a:pt x="270" y="613"/>
                </a:cubicBezTo>
                <a:lnTo>
                  <a:pt x="265" y="61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GB" sz="800" noProof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Ellips 26"/>
          <p:cNvSpPr/>
          <p:nvPr/>
        </p:nvSpPr>
        <p:spPr>
          <a:xfrm>
            <a:off x="7884368" y="1657367"/>
            <a:ext cx="288032" cy="2182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Vänster 27"/>
          <p:cNvSpPr/>
          <p:nvPr/>
        </p:nvSpPr>
        <p:spPr>
          <a:xfrm rot="20786766">
            <a:off x="3721715" y="1999368"/>
            <a:ext cx="4178926" cy="435569"/>
          </a:xfrm>
          <a:prstGeom prst="left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333" y="2836945"/>
            <a:ext cx="919993" cy="8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ruta 28"/>
          <p:cNvSpPr txBox="1"/>
          <p:nvPr/>
        </p:nvSpPr>
        <p:spPr>
          <a:xfrm>
            <a:off x="5910577" y="3676188"/>
            <a:ext cx="31064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Struve Geodetic </a:t>
            </a:r>
            <a:r>
              <a:rPr lang="sv-SE" sz="11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Arc</a:t>
            </a:r>
            <a:endParaRPr lang="sv-SE" sz="11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1100" dirty="0">
                <a:latin typeface="Calibri" panose="020F0502020204030204" pitchFamily="34" charset="0"/>
              </a:rPr>
              <a:t>C</a:t>
            </a:r>
            <a:r>
              <a:rPr lang="en-US" sz="1100" dirty="0" smtClean="0">
                <a:latin typeface="Calibri" panose="020F0502020204030204" pitchFamily="34" charset="0"/>
              </a:rPr>
              <a:t>onsists </a:t>
            </a:r>
            <a:r>
              <a:rPr lang="en-US" sz="1100" dirty="0">
                <a:latin typeface="Calibri" panose="020F0502020204030204" pitchFamily="34" charset="0"/>
              </a:rPr>
              <a:t>of 265 </a:t>
            </a:r>
            <a:r>
              <a:rPr lang="en-US" sz="1100" dirty="0" smtClean="0">
                <a:latin typeface="Calibri" panose="020F0502020204030204" pitchFamily="34" charset="0"/>
              </a:rPr>
              <a:t>points in </a:t>
            </a:r>
            <a:r>
              <a:rPr lang="en-US" sz="1100" dirty="0">
                <a:latin typeface="Calibri" panose="020F0502020204030204" pitchFamily="34" charset="0"/>
              </a:rPr>
              <a:t>ten countries. The measurements </a:t>
            </a:r>
            <a:r>
              <a:rPr lang="en-US" sz="1100" dirty="0" smtClean="0">
                <a:latin typeface="Calibri" panose="020F0502020204030204" pitchFamily="34" charset="0"/>
              </a:rPr>
              <a:t>were made </a:t>
            </a:r>
            <a:r>
              <a:rPr lang="en-US" sz="1100" dirty="0">
                <a:latin typeface="Calibri" panose="020F0502020204030204" pitchFamily="34" charset="0"/>
              </a:rPr>
              <a:t>between 1816 and 1855 under the </a:t>
            </a:r>
            <a:r>
              <a:rPr lang="en-US" sz="1100" dirty="0" smtClean="0">
                <a:latin typeface="Calibri" panose="020F0502020204030204" pitchFamily="34" charset="0"/>
              </a:rPr>
              <a:t>supervision of </a:t>
            </a:r>
            <a:r>
              <a:rPr lang="en-US" sz="1100" dirty="0">
                <a:latin typeface="Calibri" panose="020F0502020204030204" pitchFamily="34" charset="0"/>
              </a:rPr>
              <a:t>the German-born astronomer </a:t>
            </a:r>
            <a:r>
              <a:rPr lang="en-US" sz="1100" dirty="0" smtClean="0">
                <a:latin typeface="Calibri" panose="020F0502020204030204" pitchFamily="34" charset="0"/>
              </a:rPr>
              <a:t>Wilhelm Struve </a:t>
            </a:r>
            <a:r>
              <a:rPr lang="en-US" sz="1100" dirty="0">
                <a:latin typeface="Calibri" panose="020F0502020204030204" pitchFamily="34" charset="0"/>
              </a:rPr>
              <a:t>(1793–1864) with the purpose </a:t>
            </a:r>
            <a:r>
              <a:rPr lang="en-US" sz="1100" dirty="0" smtClean="0">
                <a:latin typeface="Calibri" panose="020F0502020204030204" pitchFamily="34" charset="0"/>
              </a:rPr>
              <a:t>of determining </a:t>
            </a:r>
            <a:r>
              <a:rPr lang="en-US" sz="1100" dirty="0">
                <a:latin typeface="Calibri" panose="020F0502020204030204" pitchFamily="34" charset="0"/>
              </a:rPr>
              <a:t>the shape of the earth. 34 of </a:t>
            </a:r>
            <a:r>
              <a:rPr lang="en-US" sz="1100" dirty="0" smtClean="0">
                <a:latin typeface="Calibri" panose="020F0502020204030204" pitchFamily="34" charset="0"/>
              </a:rPr>
              <a:t>the 265 </a:t>
            </a:r>
            <a:r>
              <a:rPr lang="en-US" sz="1100" dirty="0">
                <a:latin typeface="Calibri" panose="020F0502020204030204" pitchFamily="34" charset="0"/>
              </a:rPr>
              <a:t>points are since July 2005 included on </a:t>
            </a:r>
            <a:r>
              <a:rPr lang="en-US" sz="1100" dirty="0" smtClean="0">
                <a:latin typeface="Calibri" panose="020F0502020204030204" pitchFamily="34" charset="0"/>
              </a:rPr>
              <a:t>the UNESCO </a:t>
            </a:r>
            <a:r>
              <a:rPr lang="en-US" sz="1100" dirty="0">
                <a:latin typeface="Calibri" panose="020F0502020204030204" pitchFamily="34" charset="0"/>
              </a:rPr>
              <a:t>World Heritage List. Four of these 34</a:t>
            </a:r>
          </a:p>
          <a:p>
            <a:r>
              <a:rPr lang="en-US" sz="1100" dirty="0">
                <a:latin typeface="Calibri" panose="020F0502020204030204" pitchFamily="34" charset="0"/>
              </a:rPr>
              <a:t>points are located in the Swedish part of the</a:t>
            </a:r>
          </a:p>
          <a:p>
            <a:r>
              <a:rPr lang="en-US" sz="1100" dirty="0">
                <a:latin typeface="Calibri" panose="020F0502020204030204" pitchFamily="34" charset="0"/>
              </a:rPr>
              <a:t>Torne Valley.</a:t>
            </a:r>
            <a:r>
              <a:rPr lang="sv-SE" sz="1100" dirty="0" smtClean="0">
                <a:latin typeface="Calibri" panose="020F0502020204030204" pitchFamily="34" charset="0"/>
              </a:rPr>
              <a:t>.</a:t>
            </a:r>
            <a:endParaRPr lang="sv-SE" sz="1100" dirty="0">
              <a:latin typeface="Calibri" panose="020F050202020403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59" y="1057300"/>
            <a:ext cx="2045681" cy="81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ruta 30"/>
          <p:cNvSpPr txBox="1"/>
          <p:nvPr/>
        </p:nvSpPr>
        <p:spPr>
          <a:xfrm>
            <a:off x="221239" y="1085902"/>
            <a:ext cx="205385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Border crossing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</a:rPr>
              <a:t>First stop after Arctic Circle crossing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</a:rPr>
              <a:t>Torne River is the actual border dividing Swedish and Finnish Lapland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</a:rPr>
              <a:t>Struve Geodetic Arc is crossing 10 countries and on the top of Pullinki mountain marks one of the locations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26" name="Rubrik 1"/>
          <p:cNvSpPr txBox="1">
            <a:spLocks/>
          </p:cNvSpPr>
          <p:nvPr/>
        </p:nvSpPr>
        <p:spPr>
          <a:xfrm>
            <a:off x="199900" y="3948969"/>
            <a:ext cx="8228707" cy="948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rgbClr val="EF402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      1753</a:t>
            </a:r>
          </a:p>
          <a:p>
            <a:r>
              <a:rPr lang="sv-SE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Abraham </a:t>
            </a:r>
            <a:r>
              <a:rPr lang="sv-SE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Steinholz</a:t>
            </a:r>
            <a:endParaRPr lang="sv-SE" sz="4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r>
              <a:rPr lang="sv-SE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Sara Svanberg</a:t>
            </a:r>
            <a:endParaRPr lang="sv-SE" sz="4400" b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Hjärta 2"/>
          <p:cNvSpPr/>
          <p:nvPr/>
        </p:nvSpPr>
        <p:spPr>
          <a:xfrm>
            <a:off x="395536" y="3964873"/>
            <a:ext cx="288032" cy="272781"/>
          </a:xfrm>
          <a:prstGeom prst="heart">
            <a:avLst/>
          </a:prstGeom>
          <a:solidFill>
            <a:srgbClr val="EF4023"/>
          </a:solidFill>
          <a:ln>
            <a:solidFill>
              <a:srgbClr val="EF4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EF4023"/>
              </a:solidFill>
            </a:endParaRPr>
          </a:p>
        </p:txBody>
      </p:sp>
      <p:pic>
        <p:nvPicPr>
          <p:cNvPr id="30" name="Picture 4" descr="http://images4.wikia.nocookie.net/__cb20121119234754/runescape/images/b/be/Primal_pickaxe_detai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842">
            <a:off x="2635703" y="4552657"/>
            <a:ext cx="524028" cy="50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95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648" y="133573"/>
            <a:ext cx="8228707" cy="648457"/>
          </a:xfrm>
        </p:spPr>
        <p:txBody>
          <a:bodyPr>
            <a:normAutofit fontScale="90000"/>
          </a:bodyPr>
          <a:lstStyle/>
          <a:p>
            <a:r>
              <a:rPr lang="sv-SE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Svanstein </a:t>
            </a:r>
            <a:r>
              <a:rPr lang="sv-SE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Resort</a:t>
            </a:r>
            <a:endParaRPr lang="sv-SE" sz="44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323529" y="1213603"/>
            <a:ext cx="417646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120 room concept hotel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150 lots for sale</a:t>
            </a:r>
          </a:p>
          <a:p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Restaurants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, shops, activities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Design, colors, food, feelings</a:t>
            </a:r>
          </a:p>
          <a:p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All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year focus on summer but</a:t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primary a winter sports area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54" y="1717373"/>
            <a:ext cx="486272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ruta 14"/>
          <p:cNvSpPr txBox="1"/>
          <p:nvPr/>
        </p:nvSpPr>
        <p:spPr>
          <a:xfrm>
            <a:off x="4720106" y="1221350"/>
            <a:ext cx="381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“The Story is Everything”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73"/>
          <a:stretch/>
        </p:blipFill>
        <p:spPr bwMode="auto">
          <a:xfrm>
            <a:off x="6574972" y="2257433"/>
            <a:ext cx="2533532" cy="100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9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648" y="133573"/>
            <a:ext cx="8228707" cy="648457"/>
          </a:xfrm>
        </p:spPr>
        <p:txBody>
          <a:bodyPr>
            <a:normAutofit fontScale="90000"/>
          </a:bodyPr>
          <a:lstStyle/>
          <a:p>
            <a:r>
              <a:rPr lang="sv-SE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The story is </a:t>
            </a:r>
            <a:r>
              <a:rPr lang="sv-SE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everything</a:t>
            </a:r>
            <a:r>
              <a:rPr lang="sv-SE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endParaRPr lang="sv-SE" sz="44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Rubrik 1"/>
          <p:cNvSpPr txBox="1">
            <a:spLocks/>
          </p:cNvSpPr>
          <p:nvPr/>
        </p:nvSpPr>
        <p:spPr bwMode="auto">
          <a:xfrm>
            <a:off x="598583" y="1417340"/>
            <a:ext cx="822870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  <a:sym typeface="TradeGothic BoldTwo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adeGothic BoldTwo" charset="0"/>
                <a:ea typeface="ヒラギノ角ゴ ProN W6" charset="0"/>
                <a:cs typeface="ヒラギノ角ゴ ProN W6" charset="0"/>
                <a:sym typeface="TradeGothic BoldTwo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adeGothic BoldTwo" charset="0"/>
                <a:ea typeface="ヒラギノ角ゴ ProN W6" charset="0"/>
                <a:cs typeface="ヒラギノ角ゴ ProN W6" charset="0"/>
                <a:sym typeface="TradeGothic BoldTwo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adeGothic BoldTwo" charset="0"/>
                <a:ea typeface="ヒラギノ角ゴ ProN W6" charset="0"/>
                <a:cs typeface="ヒラギノ角ゴ ProN W6" charset="0"/>
                <a:sym typeface="TradeGothic BoldTwo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adeGothic BoldTwo" charset="0"/>
                <a:ea typeface="ヒラギノ角ゴ ProN W6" charset="0"/>
                <a:cs typeface="ヒラギノ角ゴ ProN W6" charset="0"/>
                <a:sym typeface="TradeGothic BoldTwo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adeGothic BoldTwo" charset="0"/>
                <a:ea typeface="ヒラギノ角ゴ ProN W6" charset="0"/>
                <a:cs typeface="ヒラギノ角ゴ ProN W6" charset="0"/>
                <a:sym typeface="TradeGothic BoldTwo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adeGothic BoldTwo" charset="0"/>
                <a:ea typeface="ヒラギノ角ゴ ProN W6" charset="0"/>
                <a:cs typeface="ヒラギノ角ゴ ProN W6" charset="0"/>
                <a:sym typeface="TradeGothic BoldTwo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adeGothic BoldTwo" charset="0"/>
                <a:ea typeface="ヒラギノ角ゴ ProN W6" charset="0"/>
                <a:cs typeface="ヒラギノ角ゴ ProN W6" charset="0"/>
                <a:sym typeface="TradeGothic BoldTwo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adeGothic BoldTwo" charset="0"/>
                <a:ea typeface="ヒラギノ角ゴ ProN W6" charset="0"/>
                <a:cs typeface="ヒラギノ角ゴ ProN W6" charset="0"/>
                <a:sym typeface="TradeGothic BoldTwo" charset="0"/>
              </a:defRPr>
            </a:lvl9pPr>
          </a:lstStyle>
          <a:p>
            <a:r>
              <a:rPr 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I´m richer, older, global, digital and living in a city</a:t>
            </a:r>
          </a:p>
          <a:p>
            <a:endParaRPr 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r>
              <a:rPr 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My interests are in th</a:t>
            </a:r>
            <a:r>
              <a:rPr 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 phone next to the apps from Airbnb/OTA</a:t>
            </a:r>
          </a:p>
          <a:p>
            <a:endParaRPr 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r>
              <a:rPr 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And I love a good story!</a:t>
            </a:r>
            <a:endParaRPr 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94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02" y="2614428"/>
            <a:ext cx="543629" cy="53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23" y="3118479"/>
            <a:ext cx="504799" cy="46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23" y="3550532"/>
            <a:ext cx="504799" cy="49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5829118" y="2682621"/>
            <a:ext cx="1551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solidFill>
                  <a:schemeClr val="accent3"/>
                </a:solidFill>
                <a:latin typeface="Calibri" panose="020F0502020204030204" pitchFamily="34" charset="0"/>
                <a:cs typeface="Calibri" pitchFamily="34" charset="0"/>
              </a:rPr>
              <a:t>@Razorbjorn</a:t>
            </a:r>
          </a:p>
        </p:txBody>
      </p:sp>
      <p:sp>
        <p:nvSpPr>
          <p:cNvPr id="26" name="Rektangel 25"/>
          <p:cNvSpPr/>
          <p:nvPr/>
        </p:nvSpPr>
        <p:spPr>
          <a:xfrm>
            <a:off x="5829118" y="3180018"/>
            <a:ext cx="1551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solidFill>
                  <a:schemeClr val="accent3"/>
                </a:solidFill>
                <a:latin typeface="Calibri" panose="020F0502020204030204" pitchFamily="34" charset="0"/>
                <a:cs typeface="Calibri" pitchFamily="34" charset="0"/>
              </a:rPr>
              <a:t>@Razorbjorn</a:t>
            </a:r>
          </a:p>
        </p:txBody>
      </p:sp>
      <p:sp>
        <p:nvSpPr>
          <p:cNvPr id="27" name="Rektangel 26"/>
          <p:cNvSpPr/>
          <p:nvPr/>
        </p:nvSpPr>
        <p:spPr>
          <a:xfrm>
            <a:off x="5921515" y="3603269"/>
            <a:ext cx="1366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itchFamily="34" charset="0"/>
              </a:rPr>
              <a:t>/</a:t>
            </a:r>
            <a:r>
              <a:rPr lang="sv-SE" sz="2000" dirty="0" err="1" smtClean="0">
                <a:solidFill>
                  <a:schemeClr val="accent3"/>
                </a:solidFill>
                <a:latin typeface="Calibri" panose="020F0502020204030204" pitchFamily="34" charset="0"/>
                <a:cs typeface="Calibri" pitchFamily="34" charset="0"/>
              </a:rPr>
              <a:t>razorbjorn</a:t>
            </a:r>
            <a:endParaRPr lang="sv-SE" sz="2000" dirty="0">
              <a:solidFill>
                <a:schemeClr val="accent3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580686" y="1561356"/>
            <a:ext cx="3617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93C2B"/>
                </a:solidFill>
                <a:latin typeface="Calibri" panose="020F0502020204030204" pitchFamily="34" charset="0"/>
              </a:rPr>
              <a:t>We bring facts to life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14" y="4054584"/>
            <a:ext cx="479896" cy="5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>
          <a:xfrm>
            <a:off x="5921522" y="4142558"/>
            <a:ext cx="1421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itchFamily="34" charset="0"/>
              </a:rPr>
              <a:t>/</a:t>
            </a:r>
            <a:r>
              <a:rPr lang="sv-SE" sz="2000" dirty="0" err="1" smtClean="0">
                <a:solidFill>
                  <a:schemeClr val="accent3"/>
                </a:solidFill>
                <a:latin typeface="Calibri" panose="020F0502020204030204" pitchFamily="34" charset="0"/>
                <a:cs typeface="Calibri" pitchFamily="34" charset="0"/>
              </a:rPr>
              <a:t>Razorbjorn</a:t>
            </a:r>
            <a:endParaRPr lang="sv-SE" sz="2000" dirty="0">
              <a:solidFill>
                <a:schemeClr val="accent3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62" y="2542324"/>
            <a:ext cx="3384376" cy="211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4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Evolution of the Hotels Business</a:t>
            </a: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39552" y="105730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Timeline: From an owner-operator model to a multi-brand, asset-light model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3544"/>
            <a:ext cx="7776864" cy="384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5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sv-S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Rese- och turistnärings utveckling</a:t>
            </a: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436096" y="1301155"/>
            <a:ext cx="35283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Starkt driven av investeringar</a:t>
            </a:r>
            <a:b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endParaRPr lang="sv-SE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endParaRPr lang="sv-SE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76" y="1043419"/>
            <a:ext cx="2310380" cy="16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054243"/>
            <a:ext cx="2172295" cy="153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8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sv-S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Rese- och turistnärings utveckling</a:t>
            </a: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436096" y="1301155"/>
            <a:ext cx="35283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Starkt driven av investeringar</a:t>
            </a:r>
            <a:b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endParaRPr lang="sv-SE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Fragmenterad, specialintressen</a:t>
            </a:r>
            <a:b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endParaRPr lang="sv-SE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2384"/>
            <a:ext cx="701006" cy="49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4" y="1245792"/>
            <a:ext cx="768351" cy="54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9428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29619"/>
            <a:ext cx="2223266" cy="221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4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sv-S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Rese- och turistnärings utveckling</a:t>
            </a: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436096" y="1301155"/>
            <a:ext cx="35283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Starkt driven av investeringar</a:t>
            </a:r>
            <a:b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endParaRPr lang="sv-SE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Fragmenterad, specialintressen</a:t>
            </a:r>
            <a:b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endParaRPr lang="sv-SE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Invest</a:t>
            </a:r>
            <a: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in </a:t>
            </a:r>
            <a:r>
              <a:rPr lang="sv-S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your</a:t>
            </a:r>
            <a: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story</a:t>
            </a:r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r="12457"/>
          <a:stretch/>
        </p:blipFill>
        <p:spPr bwMode="auto">
          <a:xfrm>
            <a:off x="2321420" y="1164715"/>
            <a:ext cx="3114676" cy="411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16088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52" y="2110794"/>
            <a:ext cx="717183" cy="71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2384"/>
            <a:ext cx="701006" cy="49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4" y="1245792"/>
            <a:ext cx="768351" cy="54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6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sv-S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Rese- och turistnärings utveckling</a:t>
            </a: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436096" y="1201316"/>
            <a:ext cx="352839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Starkt driven av investeringar</a:t>
            </a:r>
            <a:b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endParaRPr lang="sv-SE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Fragmenterad, specialintressen</a:t>
            </a:r>
            <a:b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endParaRPr lang="sv-SE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Invest</a:t>
            </a:r>
            <a: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in </a:t>
            </a:r>
            <a:r>
              <a:rPr lang="sv-S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your</a:t>
            </a:r>
            <a: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endParaRPr lang="sv-SE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sv-S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National </a:t>
            </a:r>
            <a:r>
              <a:rPr lang="sv-SE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Hotel</a:t>
            </a:r>
            <a:r>
              <a:rPr lang="sv-S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Miami Beach</a:t>
            </a: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r="15899" b="34045"/>
          <a:stretch/>
        </p:blipFill>
        <p:spPr bwMode="auto">
          <a:xfrm>
            <a:off x="2555776" y="961717"/>
            <a:ext cx="2639705" cy="441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68026"/>
            <a:ext cx="384576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16088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52" y="2110794"/>
            <a:ext cx="717183" cy="71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2384"/>
            <a:ext cx="701006" cy="49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4" y="1245792"/>
            <a:ext cx="768351" cy="54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r="12457"/>
          <a:stretch/>
        </p:blipFill>
        <p:spPr bwMode="auto">
          <a:xfrm>
            <a:off x="227384" y="3070870"/>
            <a:ext cx="882428" cy="116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4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sv-S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Rese- och turistnärings utveckling</a:t>
            </a: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436096" y="1301155"/>
            <a:ext cx="35283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Starkt driven av investeringar</a:t>
            </a:r>
            <a:b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endParaRPr lang="sv-SE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Fragmenterad, specialintressen</a:t>
            </a:r>
            <a:b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endParaRPr lang="sv-SE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Invest</a:t>
            </a:r>
            <a: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in </a:t>
            </a:r>
            <a:r>
              <a:rPr lang="sv-S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your</a:t>
            </a:r>
            <a:r>
              <a:rPr lang="sv-S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story</a:t>
            </a:r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" t="5671" r="10291" b="14226"/>
          <a:stretch/>
        </p:blipFill>
        <p:spPr bwMode="auto">
          <a:xfrm>
            <a:off x="2267744" y="961346"/>
            <a:ext cx="2882029" cy="46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16088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52" y="2110794"/>
            <a:ext cx="717183" cy="71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2384"/>
            <a:ext cx="701006" cy="49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4" y="1245792"/>
            <a:ext cx="768351" cy="54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r="12457"/>
          <a:stretch/>
        </p:blipFill>
        <p:spPr bwMode="auto">
          <a:xfrm>
            <a:off x="139573" y="3070869"/>
            <a:ext cx="970239" cy="128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 3"/>
          <p:cNvGrpSpPr/>
          <p:nvPr/>
        </p:nvGrpSpPr>
        <p:grpSpPr>
          <a:xfrm>
            <a:off x="1191890" y="3064371"/>
            <a:ext cx="1001277" cy="1288490"/>
            <a:chOff x="4427984" y="961717"/>
            <a:chExt cx="2673027" cy="4414421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7" r="15899" b="34045"/>
            <a:stretch/>
          </p:blipFill>
          <p:spPr bwMode="auto">
            <a:xfrm>
              <a:off x="4427984" y="961717"/>
              <a:ext cx="2639705" cy="441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715" y="4351330"/>
              <a:ext cx="2664296" cy="698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76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are living in the best of times!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11560" y="1057300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Since September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Financial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Greece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Ukraine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Russian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Crisis in Syria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Natural disasters and disease outbreaks 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sv-S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Market Trends – </a:t>
            </a:r>
            <a:r>
              <a:rPr lang="sv-SE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Hotel</a:t>
            </a:r>
            <a:r>
              <a:rPr lang="sv-S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Concepts</a:t>
            </a: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39552" y="1272274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New players entering the hotel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With new dynamic concepts which attracts investments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Today more than 1,000 hotel companies with 5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hotels or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White label brands such as Autograph collection by Marriott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Luxury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Collection by Hilton &amp;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Quorvos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by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Rezidor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Hybrid Hotels – talking to the premium and hostel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guest with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one 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Ultra luxury – talking to the leisure traveler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Change of order: budget hotels are trendsetters – self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service check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wifi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informal service – inspires premium hotels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TIME is now SERVICE – guests chose when they want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F&amp;B concepts that differentiates itself from the hotel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sv-S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Market Trends – Distribution and OTAs</a:t>
            </a:r>
            <a:endParaRPr lang="sv-SE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39552" y="1129308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Online Travel Agencies - still gaining market shares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Approximately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95 percent of the market is controlled by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Priceline and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Expedia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Tripadvisor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and Google – next OTAs?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OTAs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help owners stay independent from major hotel brands…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…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but you need specialist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Better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late than never, hotel companies have woken up and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now invest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 IT/distribution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OTAs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are IT companies, but compete with hospitality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hotel industry needs to combine…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…IT knowledge and hotel knowledge to regain lost market shares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are living in the best of times!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11560" y="1057300"/>
            <a:ext cx="6912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Since September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Financial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Greece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Ukraine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Russian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Crisis in Syria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Natural disasters and disease outbreaks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Since 2008, Nordic airports + 10 000 new international passengers every day! Each!</a:t>
            </a:r>
          </a:p>
        </p:txBody>
      </p:sp>
    </p:spTree>
    <p:extLst>
      <p:ext uri="{BB962C8B-B14F-4D97-AF65-F5344CB8AC3E}">
        <p14:creationId xmlns:p14="http://schemas.microsoft.com/office/powerpoint/2010/main" val="23473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are living in the best of times!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11560" y="1057300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Since September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Financial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Greece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Ukraine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Russian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Crisis in Syria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Natural disasters and 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Since 2008, Nordic airports + 10 000 new international passengers every day!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We are constantly on the move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/>
          <p:cNvCxnSpPr/>
          <p:nvPr/>
        </p:nvCxnSpPr>
        <p:spPr>
          <a:xfrm>
            <a:off x="2249488" y="985292"/>
            <a:ext cx="6894512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2290226" y="266959"/>
            <a:ext cx="6746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The “Mega-Trends” rules the world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843819" y="3789248"/>
            <a:ext cx="2328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Urbanization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843819" y="2272731"/>
            <a:ext cx="2412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Demographic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843808" y="2778525"/>
            <a:ext cx="2353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Digitalization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835725" y="1778508"/>
            <a:ext cx="1705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Economy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835725" y="3285192"/>
            <a:ext cx="2371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Globalization</a:t>
            </a:r>
          </a:p>
        </p:txBody>
      </p:sp>
      <p:cxnSp>
        <p:nvCxnSpPr>
          <p:cNvPr id="13" name="Rak 12"/>
          <p:cNvCxnSpPr/>
          <p:nvPr/>
        </p:nvCxnSpPr>
        <p:spPr>
          <a:xfrm flipV="1">
            <a:off x="2627784" y="985292"/>
            <a:ext cx="0" cy="3096344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 flipH="1">
            <a:off x="2627784" y="2070896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H="1">
            <a:off x="2627784" y="2569469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H="1">
            <a:off x="2627784" y="3073524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H="1">
            <a:off x="2627784" y="3577580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H="1">
            <a:off x="2627784" y="4081636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dobjekt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" y="0"/>
            <a:ext cx="2286000" cy="5715000"/>
          </a:xfrm>
          <a:prstGeom prst="rect">
            <a:avLst/>
          </a:prstGeom>
        </p:spPr>
      </p:pic>
      <p:cxnSp>
        <p:nvCxnSpPr>
          <p:cNvPr id="16" name="Rak 15"/>
          <p:cNvCxnSpPr/>
          <p:nvPr/>
        </p:nvCxnSpPr>
        <p:spPr>
          <a:xfrm flipH="1" flipV="1">
            <a:off x="4677530" y="2065412"/>
            <a:ext cx="686558" cy="5484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5364089" y="1489348"/>
            <a:ext cx="3528392" cy="1200329"/>
          </a:xfrm>
          <a:prstGeom prst="rect">
            <a:avLst/>
          </a:prstGeom>
          <a:noFill/>
          <a:ln>
            <a:solidFill>
              <a:srgbClr val="DF5D4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We are living in the best of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Strong middleclass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Richer, healthier and more time for developing own interests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7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/>
          <p:cNvCxnSpPr/>
          <p:nvPr/>
        </p:nvCxnSpPr>
        <p:spPr>
          <a:xfrm>
            <a:off x="2249488" y="985292"/>
            <a:ext cx="6894512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2290226" y="266959"/>
            <a:ext cx="6746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The “Mega-Trends” rules the world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843819" y="3789248"/>
            <a:ext cx="2328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Urbanization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843819" y="2272731"/>
            <a:ext cx="2412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Demographic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843808" y="2778525"/>
            <a:ext cx="2353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Digitalization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835725" y="1778508"/>
            <a:ext cx="1705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Economy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835725" y="3285192"/>
            <a:ext cx="2371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Globalization</a:t>
            </a:r>
          </a:p>
        </p:txBody>
      </p:sp>
      <p:cxnSp>
        <p:nvCxnSpPr>
          <p:cNvPr id="13" name="Rak 12"/>
          <p:cNvCxnSpPr/>
          <p:nvPr/>
        </p:nvCxnSpPr>
        <p:spPr>
          <a:xfrm flipV="1">
            <a:off x="2627784" y="985292"/>
            <a:ext cx="0" cy="3096344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 flipH="1">
            <a:off x="2627784" y="2070896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H="1">
            <a:off x="2627784" y="2569469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H="1">
            <a:off x="2627784" y="3073524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H="1">
            <a:off x="2627784" y="3577580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H="1">
            <a:off x="2627784" y="4081636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dobjekt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" y="0"/>
            <a:ext cx="2286000" cy="5715000"/>
          </a:xfrm>
          <a:prstGeom prst="rect">
            <a:avLst/>
          </a:prstGeom>
        </p:spPr>
      </p:pic>
      <p:cxnSp>
        <p:nvCxnSpPr>
          <p:cNvPr id="16" name="Rak 15"/>
          <p:cNvCxnSpPr/>
          <p:nvPr/>
        </p:nvCxnSpPr>
        <p:spPr>
          <a:xfrm flipH="1" flipV="1">
            <a:off x="5253594" y="2569469"/>
            <a:ext cx="409767" cy="5484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5663361" y="2251960"/>
            <a:ext cx="3229120" cy="923330"/>
          </a:xfrm>
          <a:prstGeom prst="rect">
            <a:avLst/>
          </a:prstGeom>
          <a:noFill/>
          <a:ln>
            <a:solidFill>
              <a:srgbClr val="DF5D4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Growth in numbers and in age!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More active in high age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/>
          <p:cNvCxnSpPr/>
          <p:nvPr/>
        </p:nvCxnSpPr>
        <p:spPr>
          <a:xfrm>
            <a:off x="2249488" y="985292"/>
            <a:ext cx="6894512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2290226" y="266959"/>
            <a:ext cx="6746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The “Mega-Trends” rules the world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843819" y="3789248"/>
            <a:ext cx="2328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Urbanization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843819" y="2272731"/>
            <a:ext cx="2412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Demographic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843808" y="2778525"/>
            <a:ext cx="2353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Digitalization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835725" y="1778508"/>
            <a:ext cx="1705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Economy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835725" y="3285192"/>
            <a:ext cx="2371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Globalization</a:t>
            </a:r>
          </a:p>
        </p:txBody>
      </p:sp>
      <p:cxnSp>
        <p:nvCxnSpPr>
          <p:cNvPr id="13" name="Rak 12"/>
          <p:cNvCxnSpPr/>
          <p:nvPr/>
        </p:nvCxnSpPr>
        <p:spPr>
          <a:xfrm flipV="1">
            <a:off x="2627784" y="985292"/>
            <a:ext cx="0" cy="3096344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 flipH="1">
            <a:off x="2627784" y="2070896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H="1">
            <a:off x="2627784" y="2569469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H="1">
            <a:off x="2627784" y="3073524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H="1">
            <a:off x="2627784" y="3577580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H="1">
            <a:off x="2627784" y="4081636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dobjekt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" y="0"/>
            <a:ext cx="2286000" cy="5715000"/>
          </a:xfrm>
          <a:prstGeom prst="rect">
            <a:avLst/>
          </a:prstGeom>
        </p:spPr>
      </p:pic>
      <p:cxnSp>
        <p:nvCxnSpPr>
          <p:cNvPr id="16" name="Rak 15"/>
          <p:cNvCxnSpPr/>
          <p:nvPr/>
        </p:nvCxnSpPr>
        <p:spPr>
          <a:xfrm flipH="1" flipV="1">
            <a:off x="5253594" y="3104742"/>
            <a:ext cx="409767" cy="5484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5663361" y="2122319"/>
            <a:ext cx="3229120" cy="2585323"/>
          </a:xfrm>
          <a:prstGeom prst="rect">
            <a:avLst/>
          </a:prstGeom>
          <a:noFill/>
          <a:ln>
            <a:solidFill>
              <a:srgbClr val="DF5D4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Travel industry biggest benefiter from IT-revolution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Smart phones and tablets dominating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“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If you are not in my phone you don’t exist”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OTA are controlling all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/>
          <p:cNvCxnSpPr/>
          <p:nvPr/>
        </p:nvCxnSpPr>
        <p:spPr>
          <a:xfrm>
            <a:off x="2249488" y="985292"/>
            <a:ext cx="6894512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2290226" y="266959"/>
            <a:ext cx="6746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The “Mega-Trends” rules the world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843819" y="3789248"/>
            <a:ext cx="2328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Urbanization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843819" y="2272731"/>
            <a:ext cx="2412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Demographic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843808" y="2778525"/>
            <a:ext cx="2353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Digitalization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835725" y="1778508"/>
            <a:ext cx="1705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Economy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835725" y="3285192"/>
            <a:ext cx="2371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Globalization</a:t>
            </a:r>
          </a:p>
        </p:txBody>
      </p:sp>
      <p:cxnSp>
        <p:nvCxnSpPr>
          <p:cNvPr id="13" name="Rak 12"/>
          <p:cNvCxnSpPr/>
          <p:nvPr/>
        </p:nvCxnSpPr>
        <p:spPr>
          <a:xfrm flipV="1">
            <a:off x="2627784" y="985292"/>
            <a:ext cx="0" cy="3096344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 flipH="1">
            <a:off x="2627784" y="2070896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H="1">
            <a:off x="2627784" y="2569469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H="1">
            <a:off x="2627784" y="3073524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H="1">
            <a:off x="2627784" y="3577580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H="1">
            <a:off x="2627784" y="4081636"/>
            <a:ext cx="218308" cy="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dobjekt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" y="0"/>
            <a:ext cx="2286000" cy="5715000"/>
          </a:xfrm>
          <a:prstGeom prst="rect">
            <a:avLst/>
          </a:prstGeom>
        </p:spPr>
      </p:pic>
      <p:cxnSp>
        <p:nvCxnSpPr>
          <p:cNvPr id="16" name="Rak 15"/>
          <p:cNvCxnSpPr/>
          <p:nvPr/>
        </p:nvCxnSpPr>
        <p:spPr>
          <a:xfrm flipH="1" flipV="1">
            <a:off x="5253594" y="3608798"/>
            <a:ext cx="409767" cy="5484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5663361" y="3158306"/>
            <a:ext cx="3229120" cy="923330"/>
          </a:xfrm>
          <a:prstGeom prst="rect">
            <a:avLst/>
          </a:prstGeom>
          <a:noFill/>
          <a:ln>
            <a:solidFill>
              <a:srgbClr val="DF5D4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International relations growing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Less Visa restrictions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venue Management strategi Strömma feb 2016">
  <a:themeElements>
    <a:clrScheme name="Solstån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npassat 1">
      <a:majorFont>
        <a:latin typeface="TradeGothic BoldTwo"/>
        <a:ea typeface="ヒラギノ角ゴ ProN W6"/>
        <a:cs typeface="ヒラギノ角ゴ ProN W6"/>
      </a:majorFont>
      <a:minorFont>
        <a:latin typeface="Georgia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lad vertik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evenue Management strategi Strömma feb 2016">
  <a:themeElements>
    <a:clrScheme name="Kartnål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npassat 1">
      <a:majorFont>
        <a:latin typeface="TradeGothic BoldTwo"/>
        <a:ea typeface="ヒラギノ角ゴ ProN W6"/>
        <a:cs typeface="ヒラギノ角ゴ ProN W6"/>
      </a:majorFont>
      <a:minorFont>
        <a:latin typeface="Georgia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lad vertik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Revenue Management strategi Strömma feb 2016</Template>
  <TotalTime>15876</TotalTime>
  <Words>1356</Words>
  <Application>Microsoft Office PowerPoint</Application>
  <PresentationFormat>Bildspel på skärmen (16:10)</PresentationFormat>
  <Paragraphs>260</Paragraphs>
  <Slides>31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31</vt:i4>
      </vt:variant>
    </vt:vector>
  </HeadingPairs>
  <TitlesOfParts>
    <vt:vector size="33" baseType="lpstr">
      <vt:lpstr>Revenue Management strategi Strömma feb 2016</vt:lpstr>
      <vt:lpstr>1_Revenue Management strategi Strömma feb 2016</vt:lpstr>
      <vt:lpstr>PowerPoint-presentation</vt:lpstr>
      <vt:lpstr>We are living in the best of times!</vt:lpstr>
      <vt:lpstr>We are living in the best of times!</vt:lpstr>
      <vt:lpstr>We are living in the best of times!</vt:lpstr>
      <vt:lpstr>We are living in the best of times!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Hospitality Industry – the World’s Largest Service Industry</vt:lpstr>
      <vt:lpstr>No more mainstream travel</vt:lpstr>
      <vt:lpstr>Market Trends – Demographic generated</vt:lpstr>
      <vt:lpstr>Travel Trends – Airbnb and OTA</vt:lpstr>
      <vt:lpstr>The story is everything</vt:lpstr>
      <vt:lpstr>Svanstein story</vt:lpstr>
      <vt:lpstr>Svanstein story</vt:lpstr>
      <vt:lpstr>Svanstein story</vt:lpstr>
      <vt:lpstr>Svanstein story</vt:lpstr>
      <vt:lpstr>Svanstein story</vt:lpstr>
      <vt:lpstr>Svanstein Resort</vt:lpstr>
      <vt:lpstr>The story is everything </vt:lpstr>
      <vt:lpstr>PowerPoint-presentation</vt:lpstr>
      <vt:lpstr>Evolution of the Hotels Business</vt:lpstr>
      <vt:lpstr>Rese- och turistnärings utveckling</vt:lpstr>
      <vt:lpstr>Rese- och turistnärings utveckling</vt:lpstr>
      <vt:lpstr>Rese- och turistnärings utveckling</vt:lpstr>
      <vt:lpstr>Rese- och turistnärings utveckling</vt:lpstr>
      <vt:lpstr>Rese- och turistnärings utveckling</vt:lpstr>
      <vt:lpstr>Market Trends – Hotel Concepts</vt:lpstr>
      <vt:lpstr>Market Trends – Distribution and OTAs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Björn</dc:creator>
  <cp:lastModifiedBy>Björn</cp:lastModifiedBy>
  <cp:revision>93</cp:revision>
  <dcterms:created xsi:type="dcterms:W3CDTF">2016-02-10T13:01:48Z</dcterms:created>
  <dcterms:modified xsi:type="dcterms:W3CDTF">2016-04-27T07:07:17Z</dcterms:modified>
</cp:coreProperties>
</file>